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5"/>
  </p:notesMasterIdLst>
  <p:sldIdLst>
    <p:sldId id="256" r:id="rId3"/>
    <p:sldId id="377" r:id="rId4"/>
    <p:sldId id="419" r:id="rId5"/>
    <p:sldId id="420" r:id="rId6"/>
    <p:sldId id="375" r:id="rId7"/>
    <p:sldId id="379" r:id="rId8"/>
    <p:sldId id="418" r:id="rId9"/>
    <p:sldId id="422" r:id="rId10"/>
    <p:sldId id="423" r:id="rId11"/>
    <p:sldId id="421" r:id="rId12"/>
    <p:sldId id="424" r:id="rId13"/>
    <p:sldId id="261"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B503704-C6BF-4D4D-8F6F-8B11F23179FE}">
          <p14:sldIdLst>
            <p14:sldId id="256"/>
          </p14:sldIdLst>
        </p14:section>
        <p14:section name="Gene's Slides" id="{63C517E5-8923-8D4E-BB54-3E17FA0F0BB5}">
          <p14:sldIdLst>
            <p14:sldId id="377"/>
            <p14:sldId id="419"/>
            <p14:sldId id="420"/>
            <p14:sldId id="375"/>
            <p14:sldId id="379"/>
            <p14:sldId id="418"/>
            <p14:sldId id="422"/>
            <p14:sldId id="423"/>
            <p14:sldId id="421"/>
            <p14:sldId id="424"/>
            <p14:sldId id="261"/>
          </p14:sldIdLst>
        </p14:section>
        <p14:section name="Steve Slides" id="{F858D897-C204-274D-AAB7-6D812762DF04}">
          <p14:sldIdLst/>
        </p14:section>
        <p14:section name="Leading Change" id="{157F4484-E708-2E4F-B3EB-A3D5833653EC}">
          <p14:sldIdLst/>
        </p14:section>
        <p14:section name="Org Design" id="{665595D4-A227-F04B-9292-12F35171C617}">
          <p14:sldIdLst/>
        </p14:section>
        <p14:section name="Modern Tech Practices" id="{24EE1425-1F96-8144-B021-00E556FDDEFD}">
          <p14:sldIdLst/>
        </p14:section>
        <p14:section name="Infosec And Compliance" id="{400BC51C-B6BD-7142-8396-1BE8FECECB81}">
          <p14:sldIdLst/>
        </p14:section>
        <p14:section name="Leftovers" id="{E84D14E8-DBAD-BB49-9972-BDD09B1413FA}">
          <p14:sldIdLst/>
        </p14:section>
      </p14:sectionLst>
    </p:ext>
    <p:ext uri="{EFAFB233-063F-42B5-8137-9DF3F51BA10A}">
      <p15:sldGuideLst xmlns:p15="http://schemas.microsoft.com/office/powerpoint/2012/main" xmlns="">
        <p15:guide id="1" orient="horz" pos="2200">
          <p15:clr>
            <a:srgbClr val="A4A3A4"/>
          </p15:clr>
        </p15:guide>
        <p15:guide id="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3" name="Anna Noak" initials="AN [43]" lastIdx="1" clrIdx="42">
    <p:extLst/>
  </p:cmAuthor>
  <p:cmAuthor id="1" name="Anna Noak" initials="AN" lastIdx="1" clrIdx="0">
    <p:extLst/>
  </p:cmAuthor>
  <p:cmAuthor id="44" name="Anna Noak" initials="AN [44]" lastIdx="1" clrIdx="43">
    <p:extLst/>
  </p:cmAuthor>
  <p:cmAuthor id="2" name="Anna Noak" initials="AN [2]" lastIdx="1" clrIdx="1">
    <p:extLst/>
  </p:cmAuthor>
  <p:cmAuthor id="3" name="Anna Noak" initials="AN [3]" lastIdx="1" clrIdx="2">
    <p:extLst/>
  </p:cmAuthor>
  <p:cmAuthor id="4" name="Anna Noak" initials="AN [4]" lastIdx="1" clrIdx="3">
    <p:extLst/>
  </p:cmAuthor>
  <p:cmAuthor id="5" name="Anna Noak" initials="AN [5]" lastIdx="1" clrIdx="4">
    <p:extLst/>
  </p:cmAuthor>
  <p:cmAuthor id="6" name="Anna Noak" initials="AN [6]" lastIdx="1" clrIdx="5">
    <p:extLst/>
  </p:cmAuthor>
  <p:cmAuthor id="7" name="Anna Noak" initials="AN [7]" lastIdx="1" clrIdx="6">
    <p:extLst/>
  </p:cmAuthor>
  <p:cmAuthor id="8" name="Anna Noak" initials="AN [8]" lastIdx="1" clrIdx="7">
    <p:extLst/>
  </p:cmAuthor>
  <p:cmAuthor id="9" name="Anna Noak" initials="AN [9]" lastIdx="3" clrIdx="8">
    <p:extLst/>
  </p:cmAuthor>
  <p:cmAuthor id="10" name="Anna Noak" initials="AN [10]" lastIdx="1" clrIdx="9">
    <p:extLst/>
  </p:cmAuthor>
  <p:cmAuthor id="11" name="Anna Noak" initials="AN [11]" lastIdx="1" clrIdx="10">
    <p:extLst/>
  </p:cmAuthor>
  <p:cmAuthor id="12" name="Anna Noak" initials="AN [12]" lastIdx="1" clrIdx="11">
    <p:extLst/>
  </p:cmAuthor>
  <p:cmAuthor id="13" name="Anna Noak" initials="AN [13]" lastIdx="1" clrIdx="12">
    <p:extLst/>
  </p:cmAuthor>
  <p:cmAuthor id="14" name="Anna Noak" initials="AN [14]" lastIdx="1" clrIdx="13">
    <p:extLst/>
  </p:cmAuthor>
  <p:cmAuthor id="15" name="Anna Noak" initials="AN [15]" lastIdx="1" clrIdx="14">
    <p:extLst/>
  </p:cmAuthor>
  <p:cmAuthor id="16" name="Anna Noak" initials="AN [16]" lastIdx="1" clrIdx="15">
    <p:extLst/>
  </p:cmAuthor>
  <p:cmAuthor id="17" name="Anna Noak" initials="AN [17]" lastIdx="1" clrIdx="16">
    <p:extLst/>
  </p:cmAuthor>
  <p:cmAuthor id="18" name="Anna Noak" initials="AN [18]" lastIdx="1" clrIdx="17">
    <p:extLst/>
  </p:cmAuthor>
  <p:cmAuthor id="19" name="Anna Noak" initials="AN [19]" lastIdx="1" clrIdx="18">
    <p:extLst/>
  </p:cmAuthor>
  <p:cmAuthor id="20" name="Anna Noak" initials="AN [20]" lastIdx="1" clrIdx="19">
    <p:extLst/>
  </p:cmAuthor>
  <p:cmAuthor id="21" name="Anna Noak" initials="AN [21]" lastIdx="1" clrIdx="20">
    <p:extLst/>
  </p:cmAuthor>
  <p:cmAuthor id="22" name="Anna Noak" initials="AN [22]" lastIdx="1" clrIdx="21">
    <p:extLst/>
  </p:cmAuthor>
  <p:cmAuthor id="23" name="Anna Noak" initials="AN [23]" lastIdx="1" clrIdx="22">
    <p:extLst/>
  </p:cmAuthor>
  <p:cmAuthor id="24" name="Anna Noak" initials="AN [24]" lastIdx="1" clrIdx="23">
    <p:extLst/>
  </p:cmAuthor>
  <p:cmAuthor id="25" name="Anna Noak" initials="AN [25]" lastIdx="1" clrIdx="24">
    <p:extLst/>
  </p:cmAuthor>
  <p:cmAuthor id="26" name="Anna Noak" initials="AN [26]" lastIdx="1" clrIdx="25">
    <p:extLst/>
  </p:cmAuthor>
  <p:cmAuthor id="27" name="Anna Noak" initials="AN [27]" lastIdx="1" clrIdx="26">
    <p:extLst/>
  </p:cmAuthor>
  <p:cmAuthor id="28" name="Anna Noak" initials="AN [28]" lastIdx="1" clrIdx="27">
    <p:extLst/>
  </p:cmAuthor>
  <p:cmAuthor id="29" name="Anna Noak" initials="AN [29]" lastIdx="1" clrIdx="28">
    <p:extLst/>
  </p:cmAuthor>
  <p:cmAuthor id="30" name="Anna Noak" initials="AN [30]" lastIdx="1" clrIdx="29">
    <p:extLst/>
  </p:cmAuthor>
  <p:cmAuthor id="31" name="Anna Noak" initials="AN [31]" lastIdx="1" clrIdx="30">
    <p:extLst/>
  </p:cmAuthor>
  <p:cmAuthor id="32" name="Anna Noak" initials="AN [32]" lastIdx="1" clrIdx="31">
    <p:extLst/>
  </p:cmAuthor>
  <p:cmAuthor id="33" name="Anna Noak" initials="AN [33]" lastIdx="1" clrIdx="32">
    <p:extLst/>
  </p:cmAuthor>
  <p:cmAuthor id="34" name="Anna Noak" initials="AN [34]" lastIdx="1" clrIdx="33">
    <p:extLst/>
  </p:cmAuthor>
  <p:cmAuthor id="35" name="Anna Noak" initials="AN [35]" lastIdx="1" clrIdx="34">
    <p:extLst/>
  </p:cmAuthor>
  <p:cmAuthor id="36" name="Anna Noak" initials="AN [36]" lastIdx="1" clrIdx="35">
    <p:extLst/>
  </p:cmAuthor>
  <p:cmAuthor id="37" name="Anna Noak" initials="AN [37]" lastIdx="1" clrIdx="36">
    <p:extLst/>
  </p:cmAuthor>
  <p:cmAuthor id="38" name="Anna Noak" initials="AN [38]" lastIdx="1" clrIdx="37">
    <p:extLst/>
  </p:cmAuthor>
  <p:cmAuthor id="39" name="Anna Noak" initials="AN [39]" lastIdx="1" clrIdx="38">
    <p:extLst/>
  </p:cmAuthor>
  <p:cmAuthor id="40" name="Anna Noak" initials="AN [40]" lastIdx="1" clrIdx="39">
    <p:extLst/>
  </p:cmAuthor>
  <p:cmAuthor id="41" name="Anna Noak" initials="AN [41]" lastIdx="1" clrIdx="40">
    <p:extLst/>
  </p:cmAuthor>
  <p:cmAuthor id="42" name="Anna Noak" initials="AN [42]" lastIdx="1" clrIdx="4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4D47"/>
    <a:srgbClr val="EA272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0688"/>
    <p:restoredTop sz="86395"/>
  </p:normalViewPr>
  <p:slideViewPr>
    <p:cSldViewPr snapToGrid="0" snapToObjects="1">
      <p:cViewPr>
        <p:scale>
          <a:sx n="130" d="100"/>
          <a:sy n="130" d="100"/>
        </p:scale>
        <p:origin x="144" y="312"/>
      </p:cViewPr>
      <p:guideLst>
        <p:guide orient="horz" pos="2200"/>
        <p:guide/>
      </p:guideLst>
    </p:cSldViewPr>
  </p:slideViewPr>
  <p:outlineViewPr>
    <p:cViewPr>
      <p:scale>
        <a:sx n="33" d="100"/>
        <a:sy n="33" d="100"/>
      </p:scale>
      <p:origin x="0" y="-9752"/>
    </p:cViewPr>
  </p:outlineViewPr>
  <p:notesTextViewPr>
    <p:cViewPr>
      <p:scale>
        <a:sx n="100" d="100"/>
        <a:sy n="100" d="100"/>
      </p:scale>
      <p:origin x="0" y="0"/>
    </p:cViewPr>
  </p:notesTextViewPr>
  <p:sorterViewPr>
    <p:cViewPr>
      <p:scale>
        <a:sx n="98" d="100"/>
        <a:sy n="98" d="100"/>
      </p:scale>
      <p:origin x="0" y="1075"/>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p="http://schemas.openxmlformats.org/presentationml/2006/main">
  <p:cm authorId="9" dt="2016-11-03T23:46:35.558" idx="2">
    <p:pos x="2502" y="1004"/>
    <p:text>Again, consider specifying 2015.</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3D02C8-A644-E04B-A146-36ABB42DE08B}" type="datetimeFigureOut">
              <a:rPr lang="en-US" smtClean="0"/>
              <a:pPr/>
              <a:t>11/7/2016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F6AD06-F506-4D45-95DF-A169A330DD45}" type="slidenum">
              <a:rPr lang="en-US" smtClean="0"/>
              <a:pPr/>
              <a:t>‹#›</a:t>
            </a:fld>
            <a:endParaRPr lang="en-US" dirty="0"/>
          </a:p>
        </p:txBody>
      </p:sp>
    </p:spTree>
    <p:extLst>
      <p:ext uri="{BB962C8B-B14F-4D97-AF65-F5344CB8AC3E}">
        <p14:creationId xmlns:p14="http://schemas.microsoft.com/office/powerpoint/2010/main" val="31700909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*looks good</a:t>
            </a:r>
            <a:endParaRPr lang="en-US" dirty="0"/>
          </a:p>
        </p:txBody>
      </p:sp>
      <p:sp>
        <p:nvSpPr>
          <p:cNvPr id="4" name="Slide Number Placeholder 3"/>
          <p:cNvSpPr>
            <a:spLocks noGrp="1"/>
          </p:cNvSpPr>
          <p:nvPr>
            <p:ph type="sldNum" sz="quarter" idx="10"/>
          </p:nvPr>
        </p:nvSpPr>
        <p:spPr/>
        <p:txBody>
          <a:bodyPr/>
          <a:lstStyle/>
          <a:p>
            <a:fld id="{F9F6AD06-F506-4D45-95DF-A169A330DD45}" type="slidenum">
              <a:rPr lang="en-US" smtClean="0"/>
              <a:pPr/>
              <a:t>1</a:t>
            </a:fld>
            <a:endParaRPr lang="en-US" dirty="0"/>
          </a:p>
        </p:txBody>
      </p:sp>
    </p:spTree>
    <p:extLst>
      <p:ext uri="{BB962C8B-B14F-4D97-AF65-F5344CB8AC3E}">
        <p14:creationId xmlns:p14="http://schemas.microsoft.com/office/powerpoint/2010/main" val="765222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9F6AD06-F506-4D45-95DF-A169A330DD45}"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642928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9F6AD06-F506-4D45-95DF-A169A330DD45}"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689473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9F6AD06-F506-4D45-95DF-A169A330DD45}"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692378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I’ve asked every</a:t>
            </a:r>
            <a:r>
              <a:rPr lang="en-US" sz="1200" b="0" i="0" u="none" strike="noStrike" kern="1200" baseline="0" dirty="0" smtClean="0">
                <a:solidFill>
                  <a:schemeClr val="tx1"/>
                </a:solidFill>
                <a:effectLst/>
                <a:latin typeface="+mn-lt"/>
                <a:ea typeface="+mn-ea"/>
                <a:cs typeface="+mn-cs"/>
              </a:rPr>
              <a:t> speaker to end with a slide with one of 2 titles: “here’s what I don’t know how to do” or “here’s what I’m looking for help with”</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In addition to getting those experts to speak here, we invited 35 of the contributors from last year to help generate written guidance.  One of my favorite lines from "The Phoenix Project” is this: “Messiahs are great, but Scripture is better.”</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Our ask was simple: come spend 3 days in Portland, and let’s divide up into 5 teams of fellow leaders and practitioners to generate written guidance for the community</a:t>
            </a: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And holy cow, did they ever deliver.</a:t>
            </a:r>
            <a:endParaRPr lang="en-US" dirty="0"/>
          </a:p>
        </p:txBody>
      </p:sp>
      <p:sp>
        <p:nvSpPr>
          <p:cNvPr id="4" name="Slide Number Placeholder 3"/>
          <p:cNvSpPr>
            <a:spLocks noGrp="1"/>
          </p:cNvSpPr>
          <p:nvPr>
            <p:ph type="sldNum" sz="quarter" idx="10"/>
          </p:nvPr>
        </p:nvSpPr>
        <p:spPr/>
        <p:txBody>
          <a:bodyPr/>
          <a:lstStyle/>
          <a:p>
            <a:fld id="{410BC827-5C40-4553-AB65-083B4CE5B48D}" type="slidenum">
              <a:rPr lang="en-US" smtClean="0"/>
              <a:t>5</a:t>
            </a:fld>
            <a:endParaRPr lang="en-US"/>
          </a:p>
        </p:txBody>
      </p:sp>
    </p:spTree>
    <p:extLst>
      <p:ext uri="{BB962C8B-B14F-4D97-AF65-F5344CB8AC3E}">
        <p14:creationId xmlns:p14="http://schemas.microsoft.com/office/powerpoint/2010/main" val="1039110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my conjecture: &lt;CLICK&gt;</a:t>
            </a:r>
          </a:p>
          <a:p>
            <a:endParaRPr lang="en-US" dirty="0" smtClean="0"/>
          </a:p>
          <a:p>
            <a:pPr marL="228600" indent="-228600">
              <a:buAutoNum type="arabicParenR"/>
            </a:pPr>
            <a:r>
              <a:rPr lang="en-US" dirty="0" smtClean="0"/>
              <a:t>Larger organizations have more</a:t>
            </a:r>
            <a:r>
              <a:rPr lang="en-US" baseline="0" dirty="0" smtClean="0"/>
              <a:t> to gain</a:t>
            </a:r>
          </a:p>
          <a:p>
            <a:pPr marL="228600" indent="-228600">
              <a:buAutoNum type="arabicParenR"/>
            </a:pPr>
            <a:endParaRPr lang="en-US" baseline="0" dirty="0" smtClean="0"/>
          </a:p>
          <a:p>
            <a:pPr marL="228600" indent="-228600">
              <a:buAutoNum type="arabicParenR"/>
            </a:pPr>
            <a:r>
              <a:rPr lang="en-US" dirty="0" smtClean="0"/>
              <a:t>I genuinely believe</a:t>
            </a:r>
            <a:r>
              <a:rPr lang="en-US" baseline="0" dirty="0" smtClean="0"/>
              <a:t> that </a:t>
            </a:r>
            <a:r>
              <a:rPr lang="en-US" dirty="0" smtClean="0"/>
              <a:t>the vast</a:t>
            </a:r>
            <a:r>
              <a:rPr lang="en-US" baseline="0" dirty="0" smtClean="0"/>
              <a:t> majority of economic value by DevOps won’t be in the </a:t>
            </a:r>
            <a:r>
              <a:rPr lang="en-US" dirty="0" smtClean="0"/>
              <a:t>unicorns of Googles, Amazon, Netflix</a:t>
            </a:r>
            <a:r>
              <a:rPr lang="is-IS" dirty="0" smtClean="0"/>
              <a:t>…</a:t>
            </a:r>
            <a:br>
              <a:rPr lang="is-IS" dirty="0" smtClean="0"/>
            </a:br>
            <a:r>
              <a:rPr lang="is-IS" dirty="0" smtClean="0"/>
              <a:t/>
            </a:r>
            <a:br>
              <a:rPr lang="is-IS" dirty="0" smtClean="0"/>
            </a:br>
            <a:r>
              <a:rPr lang="is-IS" dirty="0" smtClean="0"/>
              <a:t>Instead it </a:t>
            </a:r>
            <a:r>
              <a:rPr lang="en-US" dirty="0" smtClean="0"/>
              <a:t>will be created by organizations that look like you, from the </a:t>
            </a:r>
            <a:r>
              <a:rPr lang="is-IS" baseline="0" dirty="0" smtClean="0"/>
              <a:t>rise of the “horses.”</a:t>
            </a:r>
            <a:r>
              <a:rPr lang="en-US" dirty="0" smtClean="0"/>
              <a:t> Why? First off, that’s where the majority of technology spending occurs, and more importantly, that’s where the majority of the technology workforce is</a:t>
            </a:r>
            <a:r>
              <a:rPr lang="en-US" baseline="0" dirty="0" smtClean="0"/>
              <a:t> — in the large, successful organizations spanning every industry vertical.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9F6AD06-F506-4D45-95DF-A169A330DD45}"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59508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Each group leader will tell us in 3-4</a:t>
            </a:r>
            <a:r>
              <a:rPr lang="en-US" baseline="0" dirty="0" smtClean="0"/>
              <a:t> minutes:  &lt;&lt;&lt; please give each speaker </a:t>
            </a:r>
            <a:r>
              <a:rPr lang="en-US" baseline="0" smtClean="0"/>
              <a:t>3.5 min</a:t>
            </a:r>
            <a:endParaRPr lang="en-US" baseline="0" dirty="0" smtClean="0"/>
          </a:p>
          <a:p>
            <a:pPr marL="171450" indent="-171450">
              <a:buFontTx/>
              <a:buChar char="-"/>
            </a:pPr>
            <a:r>
              <a:rPr lang="en-US" baseline="0" dirty="0" smtClean="0"/>
              <a:t>What problem they set out to solve</a:t>
            </a:r>
          </a:p>
          <a:p>
            <a:pPr marL="171450" indent="-171450">
              <a:buFontTx/>
              <a:buChar char="-"/>
            </a:pPr>
            <a:r>
              <a:rPr lang="en-US" baseline="0" dirty="0" smtClean="0"/>
              <a:t>What they did</a:t>
            </a:r>
          </a:p>
          <a:p>
            <a:pPr marL="171450" indent="-171450">
              <a:buFontTx/>
              <a:buChar char="-"/>
            </a:pPr>
            <a:r>
              <a:rPr lang="en-US" baseline="0" dirty="0" smtClean="0"/>
              <a:t>And why you should attend their </a:t>
            </a:r>
            <a:r>
              <a:rPr lang="en-US" baseline="0" dirty="0" err="1" smtClean="0"/>
              <a:t>DevOps</a:t>
            </a:r>
            <a:r>
              <a:rPr lang="en-US" baseline="0" dirty="0" smtClean="0"/>
              <a:t> Workshop</a:t>
            </a:r>
          </a:p>
        </p:txBody>
      </p:sp>
      <p:sp>
        <p:nvSpPr>
          <p:cNvPr id="4" name="Slide Number Placeholder 3"/>
          <p:cNvSpPr>
            <a:spLocks noGrp="1"/>
          </p:cNvSpPr>
          <p:nvPr>
            <p:ph type="sldNum" sz="quarter" idx="10"/>
          </p:nvPr>
        </p:nvSpPr>
        <p:spPr/>
        <p:txBody>
          <a:bodyPr/>
          <a:lstStyle/>
          <a:p>
            <a:fld id="{F9F6AD06-F506-4D45-95DF-A169A330DD45}" type="slidenum">
              <a:rPr lang="en-US" smtClean="0"/>
              <a:pPr/>
              <a:t>7</a:t>
            </a:fld>
            <a:endParaRPr lang="en-US" dirty="0"/>
          </a:p>
        </p:txBody>
      </p:sp>
    </p:spTree>
    <p:extLst>
      <p:ext uri="{BB962C8B-B14F-4D97-AF65-F5344CB8AC3E}">
        <p14:creationId xmlns:p14="http://schemas.microsoft.com/office/powerpoint/2010/main" val="1549291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DevOps Workshop photo</a:t>
            </a:r>
            <a:endParaRPr lang="en-US" dirty="0"/>
          </a:p>
        </p:txBody>
      </p:sp>
      <p:sp>
        <p:nvSpPr>
          <p:cNvPr id="4" name="Slide Number Placeholder 3"/>
          <p:cNvSpPr>
            <a:spLocks noGrp="1"/>
          </p:cNvSpPr>
          <p:nvPr>
            <p:ph type="sldNum" sz="quarter" idx="10"/>
          </p:nvPr>
        </p:nvSpPr>
        <p:spPr/>
        <p:txBody>
          <a:bodyPr/>
          <a:lstStyle/>
          <a:p>
            <a:fld id="{F9F6AD06-F506-4D45-95DF-A169A330DD45}" type="slidenum">
              <a:rPr lang="en-US" smtClean="0"/>
              <a:pPr/>
              <a:t>12</a:t>
            </a:fld>
            <a:endParaRPr lang="en-US" dirty="0"/>
          </a:p>
        </p:txBody>
      </p:sp>
    </p:spTree>
    <p:extLst>
      <p:ext uri="{BB962C8B-B14F-4D97-AF65-F5344CB8AC3E}">
        <p14:creationId xmlns:p14="http://schemas.microsoft.com/office/powerpoint/2010/main" val="1542812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825B7EA-C56A-D249-AA1C-5F903D4740EF}" type="datetimeFigureOut">
              <a:rPr lang="en-US" smtClean="0"/>
              <a:pPr/>
              <a:t>11/7/2016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5E9907-CDA3-4E4D-BC21-BA4886C739DD}" type="slidenum">
              <a:rPr lang="en-US" smtClean="0"/>
              <a:pPr/>
              <a:t>‹#›</a:t>
            </a:fld>
            <a:endParaRPr lang="en-US" dirty="0"/>
          </a:p>
        </p:txBody>
      </p:sp>
    </p:spTree>
    <p:extLst>
      <p:ext uri="{BB962C8B-B14F-4D97-AF65-F5344CB8AC3E}">
        <p14:creationId xmlns:p14="http://schemas.microsoft.com/office/powerpoint/2010/main" val="1025769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25B7EA-C56A-D249-AA1C-5F903D4740EF}" type="datetimeFigureOut">
              <a:rPr lang="en-US" smtClean="0"/>
              <a:pPr/>
              <a:t>11/7/2016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5E9907-CDA3-4E4D-BC21-BA4886C739DD}" type="slidenum">
              <a:rPr lang="en-US" smtClean="0"/>
              <a:pPr/>
              <a:t>‹#›</a:t>
            </a:fld>
            <a:endParaRPr lang="en-US" dirty="0"/>
          </a:p>
        </p:txBody>
      </p:sp>
    </p:spTree>
    <p:extLst>
      <p:ext uri="{BB962C8B-B14F-4D97-AF65-F5344CB8AC3E}">
        <p14:creationId xmlns:p14="http://schemas.microsoft.com/office/powerpoint/2010/main" val="3960808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25B7EA-C56A-D249-AA1C-5F903D4740EF}" type="datetimeFigureOut">
              <a:rPr lang="en-US" smtClean="0"/>
              <a:pPr/>
              <a:t>11/7/2016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5E9907-CDA3-4E4D-BC21-BA4886C739DD}" type="slidenum">
              <a:rPr lang="en-US" smtClean="0"/>
              <a:pPr/>
              <a:t>‹#›</a:t>
            </a:fld>
            <a:endParaRPr lang="en-US" dirty="0"/>
          </a:p>
        </p:txBody>
      </p:sp>
    </p:spTree>
    <p:extLst>
      <p:ext uri="{BB962C8B-B14F-4D97-AF65-F5344CB8AC3E}">
        <p14:creationId xmlns:p14="http://schemas.microsoft.com/office/powerpoint/2010/main" val="156426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C4D4BFE-5FF0-734D-8AE3-EDF50BD99946}" type="datetimeFigureOut">
              <a:rPr lang="en-US" smtClean="0">
                <a:solidFill>
                  <a:prstClr val="white">
                    <a:tint val="75000"/>
                  </a:prstClr>
                </a:solidFill>
              </a:rPr>
              <a:pPr/>
              <a:t>11/7/2016</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39C57248-9176-1447-865F-A75D476EA552}" type="slidenum">
              <a:rPr lang="en-US" smtClean="0">
                <a:solidFill>
                  <a:prstClr val="white">
                    <a:tint val="75000"/>
                  </a:prstClr>
                </a:solidFill>
              </a:rPr>
              <a:pPr/>
              <a:t>‹#›</a:t>
            </a:fld>
            <a:endParaRPr lang="en-US">
              <a:solidFill>
                <a:prstClr val="white">
                  <a:tint val="75000"/>
                </a:prstClr>
              </a:solidFill>
            </a:endParaRPr>
          </a:p>
        </p:txBody>
      </p:sp>
      <p:sp>
        <p:nvSpPr>
          <p:cNvPr id="6" name="Title 1"/>
          <p:cNvSpPr>
            <a:spLocks noGrp="1"/>
          </p:cNvSpPr>
          <p:nvPr>
            <p:ph type="title" hasCustomPrompt="1"/>
          </p:nvPr>
        </p:nvSpPr>
        <p:spPr>
          <a:xfrm>
            <a:off x="688975" y="762375"/>
            <a:ext cx="7738766" cy="857250"/>
          </a:xfrm>
          <a:prstGeom prst="rect">
            <a:avLst/>
          </a:prstGeom>
        </p:spPr>
        <p:txBody>
          <a:bodyPr>
            <a:noAutofit/>
          </a:bodyPr>
          <a:lstStyle>
            <a:lvl1pPr>
              <a:defRPr sz="4400"/>
            </a:lvl1pPr>
          </a:lstStyle>
          <a:p>
            <a:r>
              <a:rPr lang="en-US" b="1" dirty="0" smtClean="0">
                <a:latin typeface="Brandon Grotesque Regular"/>
                <a:cs typeface="Brandon Grotesque Regular"/>
              </a:rPr>
              <a:t>Header Text</a:t>
            </a:r>
            <a:endParaRPr lang="en-US" sz="5900" b="1" dirty="0">
              <a:latin typeface="Brandon Grotesque Regular"/>
              <a:cs typeface="Brandon Grotesque Regular"/>
            </a:endParaRPr>
          </a:p>
        </p:txBody>
      </p:sp>
      <p:sp>
        <p:nvSpPr>
          <p:cNvPr id="8" name="Content Placeholder 2"/>
          <p:cNvSpPr>
            <a:spLocks noGrp="1"/>
          </p:cNvSpPr>
          <p:nvPr>
            <p:ph idx="4294967295" hasCustomPrompt="1"/>
          </p:nvPr>
        </p:nvSpPr>
        <p:spPr>
          <a:xfrm>
            <a:off x="688976" y="1904613"/>
            <a:ext cx="7738765" cy="1931987"/>
          </a:xfrm>
          <a:prstGeom prst="rect">
            <a:avLst/>
          </a:prstGeom>
        </p:spPr>
        <p:txBody>
          <a:bodyPr>
            <a:normAutofit/>
          </a:bodyPr>
          <a:lstStyle>
            <a:lvl1pPr marL="0" indent="0">
              <a:spcBef>
                <a:spcPts val="0"/>
              </a:spcBef>
              <a:buNone/>
              <a:defRPr/>
            </a:lvl1pPr>
          </a:lstStyle>
          <a:p>
            <a:pPr marL="0" indent="0">
              <a:spcBef>
                <a:spcPts val="0"/>
              </a:spcBef>
              <a:buNone/>
              <a:defRPr/>
            </a:pPr>
            <a:r>
              <a:rPr lang="en-US" sz="2000" dirty="0" err="1" smtClean="0">
                <a:latin typeface="TisaOT"/>
                <a:cs typeface="TisaOT"/>
              </a:rPr>
              <a:t>Suspendisse</a:t>
            </a:r>
            <a:r>
              <a:rPr lang="en-US" sz="2000" dirty="0" smtClean="0">
                <a:latin typeface="TisaOT"/>
                <a:cs typeface="TisaOT"/>
              </a:rPr>
              <a:t> et </a:t>
            </a:r>
            <a:r>
              <a:rPr lang="en-US" sz="2000" dirty="0" err="1" smtClean="0">
                <a:latin typeface="TisaOT"/>
                <a:cs typeface="TisaOT"/>
              </a:rPr>
              <a:t>odio</a:t>
            </a:r>
            <a:r>
              <a:rPr lang="en-US" sz="2000" dirty="0" smtClean="0">
                <a:latin typeface="TisaOT"/>
                <a:cs typeface="TisaOT"/>
              </a:rPr>
              <a:t> </a:t>
            </a:r>
            <a:r>
              <a:rPr lang="en-US" sz="2000" dirty="0" err="1" smtClean="0">
                <a:latin typeface="TisaOT"/>
                <a:cs typeface="TisaOT"/>
              </a:rPr>
              <a:t>luctus</a:t>
            </a:r>
            <a:r>
              <a:rPr lang="en-US" sz="2000" dirty="0" smtClean="0">
                <a:latin typeface="TisaOT"/>
                <a:cs typeface="TisaOT"/>
              </a:rPr>
              <a:t>, </a:t>
            </a:r>
            <a:r>
              <a:rPr lang="en-US" sz="2000" dirty="0" err="1" smtClean="0">
                <a:latin typeface="TisaOT"/>
                <a:cs typeface="TisaOT"/>
              </a:rPr>
              <a:t>tincidunt</a:t>
            </a:r>
            <a:r>
              <a:rPr lang="en-US" sz="2000" dirty="0" smtClean="0">
                <a:latin typeface="TisaOT"/>
                <a:cs typeface="TisaOT"/>
              </a:rPr>
              <a:t> </a:t>
            </a:r>
            <a:r>
              <a:rPr lang="en-US" sz="2000" dirty="0" err="1" smtClean="0">
                <a:latin typeface="TisaOT"/>
                <a:cs typeface="TisaOT"/>
              </a:rPr>
              <a:t>diam</a:t>
            </a:r>
            <a:r>
              <a:rPr lang="en-US" sz="2000" dirty="0" smtClean="0">
                <a:latin typeface="TisaOT"/>
                <a:cs typeface="TisaOT"/>
              </a:rPr>
              <a:t> </a:t>
            </a:r>
            <a:r>
              <a:rPr lang="en-US" sz="2000" dirty="0" err="1" smtClean="0">
                <a:latin typeface="TisaOT"/>
                <a:cs typeface="TisaOT"/>
              </a:rPr>
              <a:t>feugiat</a:t>
            </a:r>
            <a:r>
              <a:rPr lang="en-US" sz="2000" dirty="0" smtClean="0">
                <a:latin typeface="TisaOT"/>
                <a:cs typeface="TisaOT"/>
              </a:rPr>
              <a:t>, tempus </a:t>
            </a:r>
            <a:r>
              <a:rPr lang="en-US" sz="2000" dirty="0" err="1" smtClean="0">
                <a:latin typeface="TisaOT"/>
                <a:cs typeface="TisaOT"/>
              </a:rPr>
              <a:t>urna</a:t>
            </a:r>
            <a:r>
              <a:rPr lang="en-US" sz="2000" dirty="0" smtClean="0">
                <a:latin typeface="TisaOT"/>
                <a:cs typeface="TisaOT"/>
              </a:rPr>
              <a:t>. </a:t>
            </a:r>
            <a:r>
              <a:rPr lang="en-US" sz="2000" dirty="0" err="1" smtClean="0">
                <a:latin typeface="TisaOT"/>
                <a:cs typeface="TisaOT"/>
              </a:rPr>
              <a:t>Donec</a:t>
            </a:r>
            <a:r>
              <a:rPr lang="en-US" sz="2000" dirty="0" smtClean="0">
                <a:latin typeface="TisaOT"/>
                <a:cs typeface="TisaOT"/>
              </a:rPr>
              <a:t> </a:t>
            </a:r>
            <a:r>
              <a:rPr lang="en-US" sz="2000" dirty="0" err="1" smtClean="0">
                <a:latin typeface="TisaOT"/>
                <a:cs typeface="TisaOT"/>
              </a:rPr>
              <a:t>euismod</a:t>
            </a:r>
            <a:r>
              <a:rPr lang="en-US" sz="2000" dirty="0" smtClean="0">
                <a:latin typeface="TisaOT"/>
                <a:cs typeface="TisaOT"/>
              </a:rPr>
              <a:t>, </a:t>
            </a:r>
            <a:r>
              <a:rPr lang="en-US" sz="2000" dirty="0" err="1" smtClean="0">
                <a:latin typeface="TisaOT"/>
                <a:cs typeface="TisaOT"/>
              </a:rPr>
              <a:t>nunc</a:t>
            </a:r>
            <a:r>
              <a:rPr lang="en-US" sz="2000" dirty="0" smtClean="0">
                <a:latin typeface="TisaOT"/>
                <a:cs typeface="TisaOT"/>
              </a:rPr>
              <a:t> </a:t>
            </a:r>
            <a:r>
              <a:rPr lang="en-US" sz="2000" dirty="0" err="1" smtClean="0">
                <a:latin typeface="TisaOT"/>
                <a:cs typeface="TisaOT"/>
              </a:rPr>
              <a:t>gravida</a:t>
            </a:r>
            <a:r>
              <a:rPr lang="en-US" sz="2000" dirty="0" smtClean="0">
                <a:latin typeface="TisaOT"/>
                <a:cs typeface="TisaOT"/>
              </a:rPr>
              <a:t> </a:t>
            </a:r>
            <a:r>
              <a:rPr lang="en-US" sz="2000" dirty="0" err="1" smtClean="0">
                <a:latin typeface="TisaOT"/>
                <a:cs typeface="TisaOT"/>
              </a:rPr>
              <a:t>condimentum</a:t>
            </a:r>
            <a:r>
              <a:rPr lang="en-US" sz="2000" dirty="0" smtClean="0">
                <a:latin typeface="TisaOT"/>
                <a:cs typeface="TisaOT"/>
              </a:rPr>
              <a:t> </a:t>
            </a:r>
            <a:r>
              <a:rPr lang="en-US" sz="2000" dirty="0" err="1" smtClean="0">
                <a:latin typeface="TisaOT"/>
                <a:cs typeface="TisaOT"/>
              </a:rPr>
              <a:t>scelerisque</a:t>
            </a:r>
            <a:r>
              <a:rPr lang="en-US" sz="2000" dirty="0" smtClean="0">
                <a:latin typeface="TisaOT"/>
                <a:cs typeface="TisaOT"/>
              </a:rPr>
              <a:t>, </a:t>
            </a:r>
            <a:r>
              <a:rPr lang="en-US" sz="2000" dirty="0" err="1" smtClean="0">
                <a:latin typeface="TisaOT"/>
                <a:cs typeface="TisaOT"/>
              </a:rPr>
              <a:t>nibh</a:t>
            </a:r>
            <a:r>
              <a:rPr lang="en-US" sz="2000" dirty="0" smtClean="0">
                <a:latin typeface="TisaOT"/>
                <a:cs typeface="TisaOT"/>
              </a:rPr>
              <a:t> </a:t>
            </a:r>
            <a:r>
              <a:rPr lang="en-US" sz="2000" dirty="0" err="1" smtClean="0">
                <a:latin typeface="TisaOT"/>
                <a:cs typeface="TisaOT"/>
              </a:rPr>
              <a:t>leo</a:t>
            </a:r>
            <a:r>
              <a:rPr lang="en-US" sz="2000" dirty="0" smtClean="0">
                <a:latin typeface="TisaOT"/>
                <a:cs typeface="TisaOT"/>
              </a:rPr>
              <a:t> </a:t>
            </a:r>
            <a:r>
              <a:rPr lang="en-US" sz="2000" dirty="0" err="1" smtClean="0">
                <a:latin typeface="TisaOT"/>
                <a:cs typeface="TisaOT"/>
              </a:rPr>
              <a:t>blandit</a:t>
            </a:r>
            <a:r>
              <a:rPr lang="en-US" sz="2000" dirty="0" smtClean="0">
                <a:latin typeface="TisaOT"/>
                <a:cs typeface="TisaOT"/>
              </a:rPr>
              <a:t> </a:t>
            </a:r>
            <a:r>
              <a:rPr lang="en-US" sz="2000" dirty="0" err="1" smtClean="0">
                <a:latin typeface="TisaOT"/>
                <a:cs typeface="TisaOT"/>
              </a:rPr>
              <a:t>odio</a:t>
            </a:r>
            <a:r>
              <a:rPr lang="en-US" sz="2000" dirty="0" smtClean="0">
                <a:latin typeface="TisaOT"/>
                <a:cs typeface="TisaOT"/>
              </a:rPr>
              <a:t>, </a:t>
            </a:r>
            <a:r>
              <a:rPr lang="en-US" sz="2000" dirty="0" err="1" smtClean="0">
                <a:latin typeface="TisaOT"/>
                <a:cs typeface="TisaOT"/>
              </a:rPr>
              <a:t>eget</a:t>
            </a:r>
            <a:r>
              <a:rPr lang="en-US" sz="2000" dirty="0" smtClean="0">
                <a:latin typeface="TisaOT"/>
                <a:cs typeface="TisaOT"/>
              </a:rPr>
              <a:t> </a:t>
            </a:r>
            <a:r>
              <a:rPr lang="en-US" sz="2000" dirty="0" err="1" smtClean="0">
                <a:latin typeface="TisaOT"/>
                <a:cs typeface="TisaOT"/>
              </a:rPr>
              <a:t>aliquam</a:t>
            </a:r>
            <a:r>
              <a:rPr lang="en-US" sz="2000" dirty="0" smtClean="0">
                <a:latin typeface="TisaOT"/>
                <a:cs typeface="TisaOT"/>
              </a:rPr>
              <a:t> nisi </a:t>
            </a:r>
            <a:r>
              <a:rPr lang="en-US" sz="2000" dirty="0" err="1" smtClean="0">
                <a:latin typeface="TisaOT"/>
                <a:cs typeface="TisaOT"/>
              </a:rPr>
              <a:t>eros</a:t>
            </a:r>
            <a:r>
              <a:rPr lang="en-US" sz="2000" dirty="0" smtClean="0">
                <a:latin typeface="TisaOT"/>
                <a:cs typeface="TisaOT"/>
              </a:rPr>
              <a:t> </a:t>
            </a:r>
            <a:r>
              <a:rPr lang="en-US" sz="2000" dirty="0" err="1" smtClean="0">
                <a:latin typeface="TisaOT"/>
                <a:cs typeface="TisaOT"/>
              </a:rPr>
              <a:t>eget</a:t>
            </a:r>
            <a:r>
              <a:rPr lang="en-US" sz="2000" dirty="0" smtClean="0">
                <a:latin typeface="TisaOT"/>
                <a:cs typeface="TisaOT"/>
              </a:rPr>
              <a:t> </a:t>
            </a:r>
            <a:r>
              <a:rPr lang="en-US" sz="2000" dirty="0" err="1" smtClean="0">
                <a:latin typeface="TisaOT"/>
                <a:cs typeface="TisaOT"/>
              </a:rPr>
              <a:t>massa</a:t>
            </a:r>
            <a:r>
              <a:rPr lang="en-US" sz="2000" dirty="0" smtClean="0">
                <a:latin typeface="TisaOT"/>
                <a:cs typeface="TisaOT"/>
              </a:rPr>
              <a:t>. </a:t>
            </a:r>
            <a:r>
              <a:rPr lang="en-US" sz="2000" dirty="0" err="1" smtClean="0">
                <a:latin typeface="TisaOT"/>
                <a:cs typeface="TisaOT"/>
              </a:rPr>
              <a:t>Aenean</a:t>
            </a:r>
            <a:r>
              <a:rPr lang="en-US" sz="2000" dirty="0" smtClean="0">
                <a:latin typeface="TisaOT"/>
                <a:cs typeface="TisaOT"/>
              </a:rPr>
              <a:t> vitae </a:t>
            </a:r>
            <a:r>
              <a:rPr lang="en-US" sz="2000" dirty="0" err="1" smtClean="0">
                <a:latin typeface="TisaOT"/>
                <a:cs typeface="TisaOT"/>
              </a:rPr>
              <a:t>malesuada</a:t>
            </a:r>
            <a:r>
              <a:rPr lang="en-US" sz="2000" dirty="0" smtClean="0">
                <a:latin typeface="TisaOT"/>
                <a:cs typeface="TisaOT"/>
              </a:rPr>
              <a:t> dolor, </a:t>
            </a:r>
            <a:r>
              <a:rPr lang="en-US" sz="2000" dirty="0" err="1" smtClean="0">
                <a:latin typeface="TisaOT"/>
                <a:cs typeface="TisaOT"/>
              </a:rPr>
              <a:t>nec</a:t>
            </a:r>
            <a:r>
              <a:rPr lang="en-US" sz="2000" dirty="0" smtClean="0">
                <a:latin typeface="TisaOT"/>
                <a:cs typeface="TisaOT"/>
              </a:rPr>
              <a:t> </a:t>
            </a:r>
            <a:r>
              <a:rPr lang="en-US" sz="2000" dirty="0" err="1" smtClean="0">
                <a:latin typeface="TisaOT"/>
                <a:cs typeface="TisaOT"/>
              </a:rPr>
              <a:t>pulvinar</a:t>
            </a:r>
            <a:r>
              <a:rPr lang="en-US" sz="2000" dirty="0" smtClean="0">
                <a:latin typeface="TisaOT"/>
                <a:cs typeface="TisaOT"/>
              </a:rPr>
              <a:t> </a:t>
            </a:r>
            <a:r>
              <a:rPr lang="en-US" sz="2000" dirty="0" err="1" smtClean="0">
                <a:latin typeface="TisaOT"/>
                <a:cs typeface="TisaOT"/>
              </a:rPr>
              <a:t>ipsum</a:t>
            </a:r>
            <a:r>
              <a:rPr lang="en-US" sz="2000" dirty="0" smtClean="0">
                <a:latin typeface="TisaOT"/>
                <a:cs typeface="TisaOT"/>
              </a:rPr>
              <a:t>. Integer </a:t>
            </a:r>
            <a:r>
              <a:rPr lang="en-US" sz="2000" dirty="0" err="1" smtClean="0">
                <a:latin typeface="TisaOT"/>
                <a:cs typeface="TisaOT"/>
              </a:rPr>
              <a:t>viverra</a:t>
            </a:r>
            <a:r>
              <a:rPr lang="en-US" sz="2000" dirty="0" smtClean="0">
                <a:latin typeface="TisaOT"/>
                <a:cs typeface="TisaOT"/>
              </a:rPr>
              <a:t> </a:t>
            </a:r>
            <a:r>
              <a:rPr lang="en-US" sz="2000" dirty="0" err="1" smtClean="0">
                <a:latin typeface="TisaOT"/>
                <a:cs typeface="TisaOT"/>
              </a:rPr>
              <a:t>justo</a:t>
            </a:r>
            <a:r>
              <a:rPr lang="en-US" sz="2000" dirty="0" smtClean="0">
                <a:latin typeface="TisaOT"/>
                <a:cs typeface="TisaOT"/>
              </a:rPr>
              <a:t> </a:t>
            </a:r>
            <a:r>
              <a:rPr lang="en-US" sz="2000" dirty="0" err="1" smtClean="0">
                <a:latin typeface="TisaOT"/>
                <a:cs typeface="TisaOT"/>
              </a:rPr>
              <a:t>mauris</a:t>
            </a:r>
            <a:r>
              <a:rPr lang="en-US" sz="2000" dirty="0" smtClean="0">
                <a:latin typeface="TisaOT"/>
                <a:cs typeface="TisaOT"/>
              </a:rPr>
              <a:t>, non </a:t>
            </a:r>
            <a:r>
              <a:rPr lang="en-US" sz="2000" dirty="0" err="1" smtClean="0">
                <a:latin typeface="TisaOT"/>
                <a:cs typeface="TisaOT"/>
              </a:rPr>
              <a:t>viverra</a:t>
            </a:r>
            <a:r>
              <a:rPr lang="en-US" sz="2000" dirty="0" smtClean="0">
                <a:latin typeface="TisaOT"/>
                <a:cs typeface="TisaOT"/>
              </a:rPr>
              <a:t> </a:t>
            </a:r>
            <a:r>
              <a:rPr lang="en-US" sz="2000" dirty="0" err="1" smtClean="0">
                <a:latin typeface="TisaOT"/>
                <a:cs typeface="TisaOT"/>
              </a:rPr>
              <a:t>velit</a:t>
            </a:r>
            <a:r>
              <a:rPr lang="en-US" sz="2000" dirty="0" smtClean="0">
                <a:latin typeface="TisaOT"/>
                <a:cs typeface="TisaOT"/>
              </a:rPr>
              <a:t> </a:t>
            </a:r>
            <a:r>
              <a:rPr lang="en-US" sz="2000" dirty="0" err="1" smtClean="0">
                <a:latin typeface="TisaOT"/>
                <a:cs typeface="TisaOT"/>
              </a:rPr>
              <a:t>feugiat</a:t>
            </a:r>
            <a:r>
              <a:rPr lang="en-US" sz="2000" dirty="0" smtClean="0">
                <a:latin typeface="TisaOT"/>
                <a:cs typeface="TisaOT"/>
              </a:rPr>
              <a:t> a. </a:t>
            </a:r>
            <a:endParaRPr lang="en-US" sz="2000" dirty="0">
              <a:latin typeface="TisaOT"/>
              <a:cs typeface="TisaOT"/>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C4D4BFE-5FF0-734D-8AE3-EDF50BD99946}" type="datetimeFigureOut">
              <a:rPr lang="en-US" smtClean="0">
                <a:solidFill>
                  <a:prstClr val="white">
                    <a:tint val="75000"/>
                  </a:prstClr>
                </a:solidFill>
              </a:rPr>
              <a:pPr/>
              <a:t>11/7/2016</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39C57248-9176-1447-865F-A75D476EA552}" type="slidenum">
              <a:rPr lang="en-US" smtClean="0">
                <a:solidFill>
                  <a:prstClr val="white">
                    <a:tint val="75000"/>
                  </a:prstClr>
                </a:solidFill>
              </a:rPr>
              <a:pPr/>
              <a:t>‹#›</a:t>
            </a:fld>
            <a:endParaRPr lang="en-US">
              <a:solidFill>
                <a:prstClr val="white">
                  <a:tint val="75000"/>
                </a:prstClr>
              </a:solidFill>
            </a:endParaRPr>
          </a:p>
        </p:txBody>
      </p:sp>
      <p:sp>
        <p:nvSpPr>
          <p:cNvPr id="6" name="Title 1"/>
          <p:cNvSpPr>
            <a:spLocks noGrp="1"/>
          </p:cNvSpPr>
          <p:nvPr>
            <p:ph type="title" hasCustomPrompt="1"/>
          </p:nvPr>
        </p:nvSpPr>
        <p:spPr>
          <a:xfrm>
            <a:off x="457200" y="441158"/>
            <a:ext cx="8229600" cy="857250"/>
          </a:xfrm>
          <a:prstGeom prst="rect">
            <a:avLst/>
          </a:prstGeom>
        </p:spPr>
        <p:txBody>
          <a:bodyPr/>
          <a:lstStyle/>
          <a:p>
            <a:r>
              <a:rPr lang="en-US" b="1" dirty="0" smtClean="0">
                <a:latin typeface="Brandon Grotesque Regular"/>
                <a:cs typeface="Brandon Grotesque Regular"/>
              </a:rPr>
              <a:t>Header Text</a:t>
            </a:r>
            <a:endParaRPr lang="en-US" b="1" dirty="0">
              <a:latin typeface="Brandon Grotesque Regular"/>
              <a:cs typeface="Brandon Grotesque Regular"/>
            </a:endParaRPr>
          </a:p>
        </p:txBody>
      </p:sp>
      <p:sp>
        <p:nvSpPr>
          <p:cNvPr id="7" name="Content Placeholder 2"/>
          <p:cNvSpPr>
            <a:spLocks noGrp="1"/>
          </p:cNvSpPr>
          <p:nvPr>
            <p:ph idx="1" hasCustomPrompt="1"/>
          </p:nvPr>
        </p:nvSpPr>
        <p:spPr>
          <a:xfrm>
            <a:off x="929104" y="1437105"/>
            <a:ext cx="7245685" cy="2900948"/>
          </a:xfrm>
          <a:prstGeom prst="rect">
            <a:avLst/>
          </a:prstGeom>
        </p:spPr>
        <p:txBody>
          <a:bodyPr/>
          <a:lstStyle>
            <a:lvl1pPr>
              <a:defRPr/>
            </a:lvl1pPr>
          </a:lstStyle>
          <a:p>
            <a:pPr marL="285750" indent="-285750">
              <a:buClr>
                <a:srgbClr val="ED4D47"/>
              </a:buClr>
            </a:pPr>
            <a:r>
              <a:rPr lang="en-US" dirty="0" smtClean="0">
                <a:latin typeface="TisaOT"/>
                <a:cs typeface="TisaOT"/>
              </a:rPr>
              <a:t>Bullet 1</a:t>
            </a:r>
          </a:p>
          <a:p>
            <a:pPr marL="285750" indent="-285750">
              <a:buClr>
                <a:srgbClr val="ED4D47"/>
              </a:buClr>
            </a:pPr>
            <a:r>
              <a:rPr lang="en-US" dirty="0" smtClean="0">
                <a:latin typeface="TisaOT"/>
                <a:cs typeface="TisaOT"/>
              </a:rPr>
              <a:t>Bullet 2</a:t>
            </a:r>
          </a:p>
          <a:p>
            <a:pPr marL="285750" indent="-285750">
              <a:buClr>
                <a:srgbClr val="ED4D47"/>
              </a:buClr>
            </a:pPr>
            <a:r>
              <a:rPr lang="en-US" dirty="0" smtClean="0">
                <a:latin typeface="TisaOT"/>
                <a:cs typeface="TisaOT"/>
              </a:rPr>
              <a:t>Bullet 3</a:t>
            </a:r>
          </a:p>
          <a:p>
            <a:pPr marL="285750" indent="-285750">
              <a:buClr>
                <a:srgbClr val="ED4D47"/>
              </a:buClr>
            </a:pPr>
            <a:endParaRPr lang="en-US" dirty="0" smtClean="0">
              <a:latin typeface="TisaOT"/>
              <a:cs typeface="TisaOT"/>
            </a:endParaRPr>
          </a:p>
          <a:p>
            <a:pPr marL="0" indent="0">
              <a:buNone/>
            </a:pP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C4D4BFE-5FF0-734D-8AE3-EDF50BD99946}" type="datetimeFigureOut">
              <a:rPr lang="en-US" smtClean="0">
                <a:solidFill>
                  <a:prstClr val="white">
                    <a:tint val="75000"/>
                  </a:prstClr>
                </a:solidFill>
              </a:rPr>
              <a:pPr/>
              <a:t>11/7/2016</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39C57248-9176-1447-865F-A75D476EA552}" type="slidenum">
              <a:rPr lang="en-US" smtClean="0">
                <a:solidFill>
                  <a:prstClr val="white">
                    <a:tint val="75000"/>
                  </a:prstClr>
                </a:solidFill>
              </a:rPr>
              <a:pPr/>
              <a:t>‹#›</a:t>
            </a:fld>
            <a:endParaRPr lang="en-US">
              <a:solidFill>
                <a:prstClr val="white">
                  <a:tint val="75000"/>
                </a:prstClr>
              </a:solidFill>
            </a:endParaRPr>
          </a:p>
        </p:txBody>
      </p:sp>
      <p:sp>
        <p:nvSpPr>
          <p:cNvPr id="7" name="Title 1"/>
          <p:cNvSpPr>
            <a:spLocks noGrp="1"/>
          </p:cNvSpPr>
          <p:nvPr>
            <p:ph type="title" hasCustomPrompt="1"/>
          </p:nvPr>
        </p:nvSpPr>
        <p:spPr>
          <a:xfrm>
            <a:off x="307478" y="1102895"/>
            <a:ext cx="8379321" cy="676777"/>
          </a:xfrm>
          <a:prstGeom prst="rect">
            <a:avLst/>
          </a:prstGeom>
        </p:spPr>
        <p:txBody>
          <a:bodyPr>
            <a:noAutofit/>
          </a:bodyPr>
          <a:lstStyle/>
          <a:p>
            <a:pPr algn="l"/>
            <a:r>
              <a:rPr lang="en-US" sz="3400" b="1" dirty="0" smtClean="0">
                <a:latin typeface="Brandon Grotesque Regular"/>
                <a:cs typeface="Brandon Grotesque Regular"/>
              </a:rPr>
              <a:t>Header</a:t>
            </a:r>
            <a:endParaRPr lang="en-US" sz="3400" b="1" dirty="0">
              <a:latin typeface="Brandon Grotesque Regular"/>
              <a:cs typeface="Brandon Grotesque Regular"/>
            </a:endParaRPr>
          </a:p>
        </p:txBody>
      </p:sp>
      <p:sp>
        <p:nvSpPr>
          <p:cNvPr id="8" name="Content Placeholder 2"/>
          <p:cNvSpPr>
            <a:spLocks noGrp="1"/>
          </p:cNvSpPr>
          <p:nvPr>
            <p:ph idx="1" hasCustomPrompt="1"/>
          </p:nvPr>
        </p:nvSpPr>
        <p:spPr>
          <a:xfrm>
            <a:off x="574846" y="2215054"/>
            <a:ext cx="7631105" cy="2445511"/>
          </a:xfrm>
          <a:prstGeom prst="rect">
            <a:avLst/>
          </a:prstGeom>
        </p:spPr>
        <p:txBody>
          <a:bodyPr>
            <a:normAutofit fontScale="77500" lnSpcReduction="20000"/>
          </a:bodyPr>
          <a:lstStyle>
            <a:lvl1pPr>
              <a:spcBef>
                <a:spcPts val="1500"/>
              </a:spcBef>
              <a:defRPr baseline="0"/>
            </a:lvl1pPr>
          </a:lstStyle>
          <a:p>
            <a:pPr marL="285750" indent="-285750">
              <a:buClr>
                <a:srgbClr val="ED4D47"/>
              </a:buClr>
            </a:pPr>
            <a:r>
              <a:rPr lang="en-US" dirty="0" smtClean="0">
                <a:latin typeface="TisaOT"/>
                <a:cs typeface="TisaOT"/>
              </a:rPr>
              <a:t>Bullet 1</a:t>
            </a:r>
          </a:p>
          <a:p>
            <a:pPr marL="285750" indent="-285750">
              <a:buClr>
                <a:srgbClr val="ED4D47"/>
              </a:buClr>
            </a:pPr>
            <a:r>
              <a:rPr lang="en-US" dirty="0" smtClean="0">
                <a:latin typeface="TisaOT"/>
                <a:cs typeface="TisaOT"/>
              </a:rPr>
              <a:t>Bullet 2</a:t>
            </a:r>
          </a:p>
          <a:p>
            <a:pPr marL="285750" indent="-285750">
              <a:buClr>
                <a:srgbClr val="ED4D47"/>
              </a:buClr>
            </a:pPr>
            <a:r>
              <a:rPr lang="en-US" dirty="0" smtClean="0">
                <a:latin typeface="TisaOT"/>
                <a:cs typeface="TisaOT"/>
              </a:rPr>
              <a:t>Bullet 3</a:t>
            </a:r>
          </a:p>
          <a:p>
            <a:pPr marL="285750" indent="-285750">
              <a:buClr>
                <a:srgbClr val="ED4D47"/>
              </a:buClr>
            </a:pPr>
            <a:endParaRPr lang="en-US" dirty="0" smtClean="0">
              <a:latin typeface="TisaOT"/>
              <a:cs typeface="TisaOT"/>
            </a:endParaRPr>
          </a:p>
          <a:p>
            <a:pPr marL="0" indent="0">
              <a:buNone/>
            </a:pP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C4D4BFE-5FF0-734D-8AE3-EDF50BD99946}" type="datetimeFigureOut">
              <a:rPr lang="en-US" smtClean="0">
                <a:solidFill>
                  <a:prstClr val="white">
                    <a:tint val="75000"/>
                  </a:prstClr>
                </a:solidFill>
              </a:rPr>
              <a:pPr/>
              <a:t>11/7/2016</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39C57248-9176-1447-865F-A75D476EA552}" type="slidenum">
              <a:rPr lang="en-US" smtClean="0">
                <a:solidFill>
                  <a:prstClr val="white">
                    <a:tint val="75000"/>
                  </a:prstClr>
                </a:solidFill>
              </a:rPr>
              <a:pPr/>
              <a:t>‹#›</a:t>
            </a:fld>
            <a:endParaRPr lang="en-US">
              <a:solidFill>
                <a:prstClr val="white">
                  <a:tint val="75000"/>
                </a:prstClr>
              </a:solidFill>
            </a:endParaRPr>
          </a:p>
        </p:txBody>
      </p:sp>
      <p:sp>
        <p:nvSpPr>
          <p:cNvPr id="15" name="Title 1"/>
          <p:cNvSpPr txBox="1">
            <a:spLocks/>
          </p:cNvSpPr>
          <p:nvPr/>
        </p:nvSpPr>
        <p:spPr>
          <a:xfrm>
            <a:off x="0" y="650875"/>
            <a:ext cx="9144000" cy="13354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b="1" dirty="0" smtClean="0">
                <a:solidFill>
                  <a:prstClr val="white"/>
                </a:solidFill>
                <a:latin typeface="Brandon Grotesque Regular"/>
                <a:cs typeface="Brandon Grotesque Regular"/>
              </a:rPr>
              <a:t>Header</a:t>
            </a:r>
            <a:br>
              <a:rPr lang="en-US" sz="4500" b="1" dirty="0" smtClean="0">
                <a:solidFill>
                  <a:prstClr val="white"/>
                </a:solidFill>
                <a:latin typeface="Brandon Grotesque Regular"/>
                <a:cs typeface="Brandon Grotesque Regular"/>
              </a:rPr>
            </a:br>
            <a:r>
              <a:rPr lang="en-US" sz="3800" b="1" dirty="0" err="1" smtClean="0">
                <a:solidFill>
                  <a:srgbClr val="ED4D47"/>
                </a:solidFill>
                <a:latin typeface="Brandon Grotesque Regular"/>
                <a:cs typeface="Brandon Grotesque Regular"/>
              </a:rPr>
              <a:t>Subheader</a:t>
            </a:r>
            <a:endParaRPr lang="en-US" sz="3800" dirty="0">
              <a:solidFill>
                <a:srgbClr val="ED4D47"/>
              </a:solidFill>
              <a:latin typeface="Brandon Grotesque Regular"/>
              <a:cs typeface="Brandon Grotesque Regular"/>
            </a:endParaRPr>
          </a:p>
        </p:txBody>
      </p:sp>
      <p:sp>
        <p:nvSpPr>
          <p:cNvPr id="16" name="Content Placeholder 2"/>
          <p:cNvSpPr txBox="1">
            <a:spLocks/>
          </p:cNvSpPr>
          <p:nvPr/>
        </p:nvSpPr>
        <p:spPr>
          <a:xfrm>
            <a:off x="746922" y="2174029"/>
            <a:ext cx="7650157" cy="163988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defRPr/>
            </a:pPr>
            <a:r>
              <a:rPr lang="en-US" sz="1800" dirty="0" err="1" smtClean="0">
                <a:solidFill>
                  <a:prstClr val="white"/>
                </a:solidFill>
                <a:latin typeface="TisaOT"/>
                <a:cs typeface="TisaOT"/>
              </a:rPr>
              <a:t>Suspendisse</a:t>
            </a:r>
            <a:r>
              <a:rPr lang="en-US" sz="1800" dirty="0" smtClean="0">
                <a:solidFill>
                  <a:prstClr val="white"/>
                </a:solidFill>
                <a:latin typeface="TisaOT"/>
                <a:cs typeface="TisaOT"/>
              </a:rPr>
              <a:t> et </a:t>
            </a:r>
            <a:r>
              <a:rPr lang="en-US" sz="1800" dirty="0" err="1" smtClean="0">
                <a:solidFill>
                  <a:prstClr val="white"/>
                </a:solidFill>
                <a:latin typeface="TisaOT"/>
                <a:cs typeface="TisaOT"/>
              </a:rPr>
              <a:t>odio</a:t>
            </a:r>
            <a:r>
              <a:rPr lang="en-US" sz="1800" dirty="0" smtClean="0">
                <a:solidFill>
                  <a:prstClr val="white"/>
                </a:solidFill>
                <a:latin typeface="TisaOT"/>
                <a:cs typeface="TisaOT"/>
              </a:rPr>
              <a:t> </a:t>
            </a:r>
            <a:r>
              <a:rPr lang="en-US" sz="1800" dirty="0" err="1" smtClean="0">
                <a:solidFill>
                  <a:prstClr val="white"/>
                </a:solidFill>
                <a:latin typeface="TisaOT"/>
                <a:cs typeface="TisaOT"/>
              </a:rPr>
              <a:t>luctus</a:t>
            </a:r>
            <a:r>
              <a:rPr lang="en-US" sz="1800" dirty="0" smtClean="0">
                <a:solidFill>
                  <a:prstClr val="white"/>
                </a:solidFill>
                <a:latin typeface="TisaOT"/>
                <a:cs typeface="TisaOT"/>
              </a:rPr>
              <a:t>, </a:t>
            </a:r>
            <a:r>
              <a:rPr lang="en-US" sz="1800" dirty="0" err="1" smtClean="0">
                <a:solidFill>
                  <a:prstClr val="white"/>
                </a:solidFill>
                <a:latin typeface="TisaOT"/>
                <a:cs typeface="TisaOT"/>
              </a:rPr>
              <a:t>tincidunt</a:t>
            </a:r>
            <a:r>
              <a:rPr lang="en-US" sz="1800" dirty="0" smtClean="0">
                <a:solidFill>
                  <a:prstClr val="white"/>
                </a:solidFill>
                <a:latin typeface="TisaOT"/>
                <a:cs typeface="TisaOT"/>
              </a:rPr>
              <a:t> </a:t>
            </a:r>
            <a:r>
              <a:rPr lang="en-US" sz="1800" dirty="0" err="1" smtClean="0">
                <a:solidFill>
                  <a:prstClr val="white"/>
                </a:solidFill>
                <a:latin typeface="TisaOT"/>
                <a:cs typeface="TisaOT"/>
              </a:rPr>
              <a:t>diam</a:t>
            </a:r>
            <a:r>
              <a:rPr lang="en-US" sz="1800" dirty="0" smtClean="0">
                <a:solidFill>
                  <a:prstClr val="white"/>
                </a:solidFill>
                <a:latin typeface="TisaOT"/>
                <a:cs typeface="TisaOT"/>
              </a:rPr>
              <a:t> </a:t>
            </a:r>
            <a:r>
              <a:rPr lang="en-US" sz="1800" dirty="0" err="1" smtClean="0">
                <a:solidFill>
                  <a:prstClr val="white"/>
                </a:solidFill>
                <a:latin typeface="TisaOT"/>
                <a:cs typeface="TisaOT"/>
              </a:rPr>
              <a:t>feugiat</a:t>
            </a:r>
            <a:r>
              <a:rPr lang="en-US" sz="1800" dirty="0" smtClean="0">
                <a:solidFill>
                  <a:prstClr val="white"/>
                </a:solidFill>
                <a:latin typeface="TisaOT"/>
                <a:cs typeface="TisaOT"/>
              </a:rPr>
              <a:t>, tempus </a:t>
            </a:r>
            <a:r>
              <a:rPr lang="en-US" sz="1800" dirty="0" err="1" smtClean="0">
                <a:solidFill>
                  <a:prstClr val="white"/>
                </a:solidFill>
                <a:latin typeface="TisaOT"/>
                <a:cs typeface="TisaOT"/>
              </a:rPr>
              <a:t>urna</a:t>
            </a:r>
            <a:r>
              <a:rPr lang="en-US" sz="1800" dirty="0" smtClean="0">
                <a:solidFill>
                  <a:prstClr val="white"/>
                </a:solidFill>
                <a:latin typeface="TisaOT"/>
                <a:cs typeface="TisaOT"/>
              </a:rPr>
              <a:t>. </a:t>
            </a:r>
            <a:r>
              <a:rPr lang="en-US" sz="1800" dirty="0" err="1" smtClean="0">
                <a:solidFill>
                  <a:prstClr val="white"/>
                </a:solidFill>
                <a:latin typeface="TisaOT"/>
                <a:cs typeface="TisaOT"/>
              </a:rPr>
              <a:t>Donec</a:t>
            </a:r>
            <a:r>
              <a:rPr lang="en-US" sz="1800" dirty="0" smtClean="0">
                <a:solidFill>
                  <a:prstClr val="white"/>
                </a:solidFill>
                <a:latin typeface="TisaOT"/>
                <a:cs typeface="TisaOT"/>
              </a:rPr>
              <a:t> </a:t>
            </a:r>
            <a:r>
              <a:rPr lang="en-US" sz="1800" dirty="0" err="1" smtClean="0">
                <a:solidFill>
                  <a:prstClr val="white"/>
                </a:solidFill>
                <a:latin typeface="TisaOT"/>
                <a:cs typeface="TisaOT"/>
              </a:rPr>
              <a:t>euismod</a:t>
            </a:r>
            <a:r>
              <a:rPr lang="en-US" sz="1800" dirty="0" smtClean="0">
                <a:solidFill>
                  <a:prstClr val="white"/>
                </a:solidFill>
                <a:latin typeface="TisaOT"/>
                <a:cs typeface="TisaOT"/>
              </a:rPr>
              <a:t>, </a:t>
            </a:r>
            <a:r>
              <a:rPr lang="en-US" sz="1800" dirty="0" err="1" smtClean="0">
                <a:solidFill>
                  <a:prstClr val="white"/>
                </a:solidFill>
                <a:latin typeface="TisaOT"/>
                <a:cs typeface="TisaOT"/>
              </a:rPr>
              <a:t>nunc</a:t>
            </a:r>
            <a:r>
              <a:rPr lang="en-US" sz="1800" dirty="0" smtClean="0">
                <a:solidFill>
                  <a:prstClr val="white"/>
                </a:solidFill>
                <a:latin typeface="TisaOT"/>
                <a:cs typeface="TisaOT"/>
              </a:rPr>
              <a:t> </a:t>
            </a:r>
            <a:r>
              <a:rPr lang="en-US" sz="1800" dirty="0" err="1" smtClean="0">
                <a:solidFill>
                  <a:prstClr val="white"/>
                </a:solidFill>
                <a:latin typeface="TisaOT"/>
                <a:cs typeface="TisaOT"/>
              </a:rPr>
              <a:t>gravida</a:t>
            </a:r>
            <a:r>
              <a:rPr lang="en-US" sz="1800" dirty="0" smtClean="0">
                <a:solidFill>
                  <a:prstClr val="white"/>
                </a:solidFill>
                <a:latin typeface="TisaOT"/>
                <a:cs typeface="TisaOT"/>
              </a:rPr>
              <a:t> </a:t>
            </a:r>
            <a:r>
              <a:rPr lang="en-US" sz="1800" dirty="0" err="1" smtClean="0">
                <a:solidFill>
                  <a:prstClr val="white"/>
                </a:solidFill>
                <a:latin typeface="TisaOT"/>
                <a:cs typeface="TisaOT"/>
              </a:rPr>
              <a:t>condimentum</a:t>
            </a:r>
            <a:r>
              <a:rPr lang="en-US" sz="1800" dirty="0" smtClean="0">
                <a:solidFill>
                  <a:prstClr val="white"/>
                </a:solidFill>
                <a:latin typeface="TisaOT"/>
                <a:cs typeface="TisaOT"/>
              </a:rPr>
              <a:t> </a:t>
            </a:r>
            <a:r>
              <a:rPr lang="en-US" sz="1800" dirty="0" err="1" smtClean="0">
                <a:solidFill>
                  <a:prstClr val="white"/>
                </a:solidFill>
                <a:latin typeface="TisaOT"/>
                <a:cs typeface="TisaOT"/>
              </a:rPr>
              <a:t>scelerisque</a:t>
            </a:r>
            <a:r>
              <a:rPr lang="en-US" sz="1800" dirty="0" smtClean="0">
                <a:solidFill>
                  <a:prstClr val="white"/>
                </a:solidFill>
                <a:latin typeface="TisaOT"/>
                <a:cs typeface="TisaOT"/>
              </a:rPr>
              <a:t>, </a:t>
            </a:r>
            <a:r>
              <a:rPr lang="en-US" sz="1800" dirty="0" err="1" smtClean="0">
                <a:solidFill>
                  <a:prstClr val="white"/>
                </a:solidFill>
                <a:latin typeface="TisaOT"/>
                <a:cs typeface="TisaOT"/>
              </a:rPr>
              <a:t>nibh</a:t>
            </a:r>
            <a:r>
              <a:rPr lang="en-US" sz="1800" dirty="0" smtClean="0">
                <a:solidFill>
                  <a:prstClr val="white"/>
                </a:solidFill>
                <a:latin typeface="TisaOT"/>
                <a:cs typeface="TisaOT"/>
              </a:rPr>
              <a:t> </a:t>
            </a:r>
            <a:r>
              <a:rPr lang="en-US" sz="1800" dirty="0" err="1" smtClean="0">
                <a:solidFill>
                  <a:prstClr val="white"/>
                </a:solidFill>
                <a:latin typeface="TisaOT"/>
                <a:cs typeface="TisaOT"/>
              </a:rPr>
              <a:t>leo</a:t>
            </a:r>
            <a:r>
              <a:rPr lang="en-US" sz="1800" dirty="0" smtClean="0">
                <a:solidFill>
                  <a:prstClr val="white"/>
                </a:solidFill>
                <a:latin typeface="TisaOT"/>
                <a:cs typeface="TisaOT"/>
              </a:rPr>
              <a:t> </a:t>
            </a:r>
            <a:r>
              <a:rPr lang="en-US" sz="1800" dirty="0" err="1" smtClean="0">
                <a:solidFill>
                  <a:prstClr val="white"/>
                </a:solidFill>
                <a:latin typeface="TisaOT"/>
                <a:cs typeface="TisaOT"/>
              </a:rPr>
              <a:t>blandit</a:t>
            </a:r>
            <a:r>
              <a:rPr lang="en-US" sz="1800" dirty="0" smtClean="0">
                <a:solidFill>
                  <a:prstClr val="white"/>
                </a:solidFill>
                <a:latin typeface="TisaOT"/>
                <a:cs typeface="TisaOT"/>
              </a:rPr>
              <a:t> </a:t>
            </a:r>
            <a:r>
              <a:rPr lang="en-US" sz="1800" dirty="0" err="1" smtClean="0">
                <a:solidFill>
                  <a:prstClr val="white"/>
                </a:solidFill>
                <a:latin typeface="TisaOT"/>
                <a:cs typeface="TisaOT"/>
              </a:rPr>
              <a:t>odio</a:t>
            </a:r>
            <a:r>
              <a:rPr lang="en-US" sz="1800" dirty="0" smtClean="0">
                <a:solidFill>
                  <a:prstClr val="white"/>
                </a:solidFill>
                <a:latin typeface="TisaOT"/>
                <a:cs typeface="TisaOT"/>
              </a:rPr>
              <a:t>, </a:t>
            </a:r>
            <a:r>
              <a:rPr lang="en-US" sz="1800" dirty="0" err="1" smtClean="0">
                <a:solidFill>
                  <a:prstClr val="white"/>
                </a:solidFill>
                <a:latin typeface="TisaOT"/>
                <a:cs typeface="TisaOT"/>
              </a:rPr>
              <a:t>eget</a:t>
            </a:r>
            <a:r>
              <a:rPr lang="en-US" sz="1800" dirty="0" smtClean="0">
                <a:solidFill>
                  <a:prstClr val="white"/>
                </a:solidFill>
                <a:latin typeface="TisaOT"/>
                <a:cs typeface="TisaOT"/>
              </a:rPr>
              <a:t> </a:t>
            </a:r>
            <a:r>
              <a:rPr lang="en-US" sz="1800" dirty="0" err="1" smtClean="0">
                <a:solidFill>
                  <a:prstClr val="white"/>
                </a:solidFill>
                <a:latin typeface="TisaOT"/>
                <a:cs typeface="TisaOT"/>
              </a:rPr>
              <a:t>aliquam</a:t>
            </a:r>
            <a:r>
              <a:rPr lang="en-US" sz="1800" dirty="0" smtClean="0">
                <a:solidFill>
                  <a:prstClr val="white"/>
                </a:solidFill>
                <a:latin typeface="TisaOT"/>
                <a:cs typeface="TisaOT"/>
              </a:rPr>
              <a:t> nisi </a:t>
            </a:r>
            <a:r>
              <a:rPr lang="en-US" sz="1800" dirty="0" err="1" smtClean="0">
                <a:solidFill>
                  <a:prstClr val="white"/>
                </a:solidFill>
                <a:latin typeface="TisaOT"/>
                <a:cs typeface="TisaOT"/>
              </a:rPr>
              <a:t>eros</a:t>
            </a:r>
            <a:r>
              <a:rPr lang="en-US" sz="1800" dirty="0" smtClean="0">
                <a:solidFill>
                  <a:prstClr val="white"/>
                </a:solidFill>
                <a:latin typeface="TisaOT"/>
                <a:cs typeface="TisaOT"/>
              </a:rPr>
              <a:t> </a:t>
            </a:r>
            <a:r>
              <a:rPr lang="en-US" sz="1800" dirty="0" err="1" smtClean="0">
                <a:solidFill>
                  <a:prstClr val="white"/>
                </a:solidFill>
                <a:latin typeface="TisaOT"/>
                <a:cs typeface="TisaOT"/>
              </a:rPr>
              <a:t>eget</a:t>
            </a:r>
            <a:r>
              <a:rPr lang="en-US" sz="1800" dirty="0" smtClean="0">
                <a:solidFill>
                  <a:prstClr val="white"/>
                </a:solidFill>
                <a:latin typeface="TisaOT"/>
                <a:cs typeface="TisaOT"/>
              </a:rPr>
              <a:t> </a:t>
            </a:r>
            <a:r>
              <a:rPr lang="en-US" sz="1800" dirty="0" err="1" smtClean="0">
                <a:solidFill>
                  <a:prstClr val="white"/>
                </a:solidFill>
                <a:latin typeface="TisaOT"/>
                <a:cs typeface="TisaOT"/>
              </a:rPr>
              <a:t>massa</a:t>
            </a:r>
            <a:r>
              <a:rPr lang="en-US" sz="1800" dirty="0" smtClean="0">
                <a:solidFill>
                  <a:prstClr val="white"/>
                </a:solidFill>
                <a:latin typeface="TisaOT"/>
                <a:cs typeface="TisaOT"/>
              </a:rPr>
              <a:t>. </a:t>
            </a:r>
            <a:r>
              <a:rPr lang="en-US" sz="1800" dirty="0" err="1" smtClean="0">
                <a:solidFill>
                  <a:prstClr val="white"/>
                </a:solidFill>
                <a:latin typeface="TisaOT"/>
                <a:cs typeface="TisaOT"/>
              </a:rPr>
              <a:t>Aenean</a:t>
            </a:r>
            <a:r>
              <a:rPr lang="en-US" sz="1800" dirty="0" smtClean="0">
                <a:solidFill>
                  <a:prstClr val="white"/>
                </a:solidFill>
                <a:latin typeface="TisaOT"/>
                <a:cs typeface="TisaOT"/>
              </a:rPr>
              <a:t> vitae </a:t>
            </a:r>
            <a:r>
              <a:rPr lang="en-US" sz="1800" dirty="0" err="1" smtClean="0">
                <a:solidFill>
                  <a:prstClr val="white"/>
                </a:solidFill>
                <a:latin typeface="TisaOT"/>
                <a:cs typeface="TisaOT"/>
              </a:rPr>
              <a:t>malesuada</a:t>
            </a:r>
            <a:r>
              <a:rPr lang="en-US" sz="1800" dirty="0" smtClean="0">
                <a:solidFill>
                  <a:prstClr val="white"/>
                </a:solidFill>
                <a:latin typeface="TisaOT"/>
                <a:cs typeface="TisaOT"/>
              </a:rPr>
              <a:t> dolor, </a:t>
            </a:r>
            <a:r>
              <a:rPr lang="en-US" sz="1800" dirty="0" err="1" smtClean="0">
                <a:solidFill>
                  <a:prstClr val="white"/>
                </a:solidFill>
                <a:latin typeface="TisaOT"/>
                <a:cs typeface="TisaOT"/>
              </a:rPr>
              <a:t>nec</a:t>
            </a:r>
            <a:r>
              <a:rPr lang="en-US" sz="1800" dirty="0" smtClean="0">
                <a:solidFill>
                  <a:prstClr val="white"/>
                </a:solidFill>
                <a:latin typeface="TisaOT"/>
                <a:cs typeface="TisaOT"/>
              </a:rPr>
              <a:t> </a:t>
            </a:r>
            <a:r>
              <a:rPr lang="en-US" sz="1800" dirty="0" err="1" smtClean="0">
                <a:solidFill>
                  <a:prstClr val="white"/>
                </a:solidFill>
                <a:latin typeface="TisaOT"/>
                <a:cs typeface="TisaOT"/>
              </a:rPr>
              <a:t>pulvinar</a:t>
            </a:r>
            <a:r>
              <a:rPr lang="en-US" sz="1800" dirty="0" smtClean="0">
                <a:solidFill>
                  <a:prstClr val="white"/>
                </a:solidFill>
                <a:latin typeface="TisaOT"/>
                <a:cs typeface="TisaOT"/>
              </a:rPr>
              <a:t> </a:t>
            </a:r>
            <a:r>
              <a:rPr lang="en-US" sz="1800" dirty="0" err="1" smtClean="0">
                <a:solidFill>
                  <a:prstClr val="white"/>
                </a:solidFill>
                <a:latin typeface="TisaOT"/>
                <a:cs typeface="TisaOT"/>
              </a:rPr>
              <a:t>ipsum</a:t>
            </a:r>
            <a:r>
              <a:rPr lang="en-US" sz="1800" dirty="0" smtClean="0">
                <a:solidFill>
                  <a:prstClr val="white"/>
                </a:solidFill>
                <a:latin typeface="TisaOT"/>
                <a:cs typeface="TisaOT"/>
              </a:rPr>
              <a:t>. Integer </a:t>
            </a:r>
            <a:r>
              <a:rPr lang="en-US" sz="1800" dirty="0" err="1" smtClean="0">
                <a:solidFill>
                  <a:prstClr val="white"/>
                </a:solidFill>
                <a:latin typeface="TisaOT"/>
                <a:cs typeface="TisaOT"/>
              </a:rPr>
              <a:t>viverra</a:t>
            </a:r>
            <a:r>
              <a:rPr lang="en-US" sz="1800" dirty="0" smtClean="0">
                <a:solidFill>
                  <a:prstClr val="white"/>
                </a:solidFill>
                <a:latin typeface="TisaOT"/>
                <a:cs typeface="TisaOT"/>
              </a:rPr>
              <a:t> </a:t>
            </a:r>
            <a:r>
              <a:rPr lang="en-US" sz="1800" dirty="0" err="1" smtClean="0">
                <a:solidFill>
                  <a:prstClr val="white"/>
                </a:solidFill>
                <a:latin typeface="TisaOT"/>
                <a:cs typeface="TisaOT"/>
              </a:rPr>
              <a:t>justo</a:t>
            </a:r>
            <a:r>
              <a:rPr lang="en-US" sz="1800" dirty="0" smtClean="0">
                <a:solidFill>
                  <a:prstClr val="white"/>
                </a:solidFill>
                <a:latin typeface="TisaOT"/>
                <a:cs typeface="TisaOT"/>
              </a:rPr>
              <a:t> </a:t>
            </a:r>
            <a:r>
              <a:rPr lang="en-US" sz="1800" dirty="0" err="1" smtClean="0">
                <a:solidFill>
                  <a:prstClr val="white"/>
                </a:solidFill>
                <a:latin typeface="TisaOT"/>
                <a:cs typeface="TisaOT"/>
              </a:rPr>
              <a:t>mauris</a:t>
            </a:r>
            <a:r>
              <a:rPr lang="en-US" sz="1800" dirty="0" smtClean="0">
                <a:solidFill>
                  <a:prstClr val="white"/>
                </a:solidFill>
                <a:latin typeface="TisaOT"/>
                <a:cs typeface="TisaOT"/>
              </a:rPr>
              <a:t>, non </a:t>
            </a:r>
            <a:r>
              <a:rPr lang="en-US" sz="1800" dirty="0" err="1" smtClean="0">
                <a:solidFill>
                  <a:prstClr val="white"/>
                </a:solidFill>
                <a:latin typeface="TisaOT"/>
                <a:cs typeface="TisaOT"/>
              </a:rPr>
              <a:t>viverra</a:t>
            </a:r>
            <a:r>
              <a:rPr lang="en-US" sz="1800" dirty="0" smtClean="0">
                <a:solidFill>
                  <a:prstClr val="white"/>
                </a:solidFill>
                <a:latin typeface="TisaOT"/>
                <a:cs typeface="TisaOT"/>
              </a:rPr>
              <a:t> </a:t>
            </a:r>
            <a:r>
              <a:rPr lang="en-US" sz="1800" dirty="0" err="1" smtClean="0">
                <a:solidFill>
                  <a:prstClr val="white"/>
                </a:solidFill>
                <a:latin typeface="TisaOT"/>
                <a:cs typeface="TisaOT"/>
              </a:rPr>
              <a:t>velit</a:t>
            </a:r>
            <a:r>
              <a:rPr lang="en-US" sz="1800" dirty="0" smtClean="0">
                <a:solidFill>
                  <a:prstClr val="white"/>
                </a:solidFill>
                <a:latin typeface="TisaOT"/>
                <a:cs typeface="TisaOT"/>
              </a:rPr>
              <a:t> </a:t>
            </a:r>
            <a:r>
              <a:rPr lang="en-US" sz="1800" dirty="0" err="1" smtClean="0">
                <a:solidFill>
                  <a:prstClr val="white"/>
                </a:solidFill>
                <a:latin typeface="TisaOT"/>
                <a:cs typeface="TisaOT"/>
              </a:rPr>
              <a:t>feugiat</a:t>
            </a:r>
            <a:r>
              <a:rPr lang="en-US" sz="1800" dirty="0" smtClean="0">
                <a:solidFill>
                  <a:prstClr val="white"/>
                </a:solidFill>
                <a:latin typeface="TisaOT"/>
                <a:cs typeface="TisaOT"/>
              </a:rPr>
              <a:t> a. </a:t>
            </a:r>
            <a:endParaRPr lang="en-US" sz="1800" dirty="0">
              <a:solidFill>
                <a:prstClr val="white"/>
              </a:solidFill>
              <a:latin typeface="TisaOT"/>
              <a:cs typeface="TisaOT"/>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25B7EA-C56A-D249-AA1C-5F903D4740EF}" type="datetimeFigureOut">
              <a:rPr lang="en-US" smtClean="0">
                <a:solidFill>
                  <a:prstClr val="white">
                    <a:tint val="75000"/>
                  </a:prstClr>
                </a:solidFill>
              </a:rPr>
              <a:pPr/>
              <a:t>11/7/2016</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D15E9907-CDA3-4E4D-BC21-BA4886C739DD}" type="slidenum">
              <a:rPr lang="en-US" smtClean="0">
                <a:solidFill>
                  <a:prstClr val="white">
                    <a:tint val="75000"/>
                  </a:prstClr>
                </a:solidFill>
              </a:rPr>
              <a:pPr/>
              <a:t>‹#›</a:t>
            </a:fld>
            <a:endParaRPr lang="en-US" dirty="0">
              <a:solidFill>
                <a:prstClr val="white">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825B7EA-C56A-D249-AA1C-5F903D4740EF}" type="datetimeFigureOut">
              <a:rPr lang="en-US" smtClean="0">
                <a:solidFill>
                  <a:prstClr val="white">
                    <a:tint val="75000"/>
                  </a:prstClr>
                </a:solidFill>
              </a:rPr>
              <a:pPr/>
              <a:t>11/7/2016</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D15E9907-CDA3-4E4D-BC21-BA4886C739DD}" type="slidenum">
              <a:rPr lang="en-US" smtClean="0">
                <a:solidFill>
                  <a:prstClr val="white">
                    <a:tint val="75000"/>
                  </a:prstClr>
                </a:solidFill>
              </a:rPr>
              <a:pPr/>
              <a:t>‹#›</a:t>
            </a:fld>
            <a:endParaRPr lang="en-US" dirty="0">
              <a:solidFill>
                <a:prstClr val="white">
                  <a:tint val="75000"/>
                </a:prstClr>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icture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87829" y="960323"/>
            <a:ext cx="6872514" cy="386578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1862948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25B7EA-C56A-D249-AA1C-5F903D4740EF}" type="datetimeFigureOut">
              <a:rPr lang="en-US" smtClean="0"/>
              <a:pPr/>
              <a:t>11/7/2016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5E9907-CDA3-4E4D-BC21-BA4886C739DD}" type="slidenum">
              <a:rPr lang="en-US" smtClean="0"/>
              <a:pPr/>
              <a:t>‹#›</a:t>
            </a:fld>
            <a:endParaRPr lang="en-US" dirty="0"/>
          </a:p>
        </p:txBody>
      </p:sp>
    </p:spTree>
    <p:extLst>
      <p:ext uri="{BB962C8B-B14F-4D97-AF65-F5344CB8AC3E}">
        <p14:creationId xmlns:p14="http://schemas.microsoft.com/office/powerpoint/2010/main" val="838247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25B7EA-C56A-D249-AA1C-5F903D4740EF}" type="datetimeFigureOut">
              <a:rPr lang="en-US" smtClean="0"/>
              <a:pPr/>
              <a:t>11/7/2016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15E9907-CDA3-4E4D-BC21-BA4886C739DD}" type="slidenum">
              <a:rPr lang="en-US" smtClean="0"/>
              <a:pPr/>
              <a:t>‹#›</a:t>
            </a:fld>
            <a:endParaRPr lang="en-US" dirty="0"/>
          </a:p>
        </p:txBody>
      </p:sp>
    </p:spTree>
    <p:extLst>
      <p:ext uri="{BB962C8B-B14F-4D97-AF65-F5344CB8AC3E}">
        <p14:creationId xmlns:p14="http://schemas.microsoft.com/office/powerpoint/2010/main" val="1849488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825B7EA-C56A-D249-AA1C-5F903D4740EF}" type="datetimeFigureOut">
              <a:rPr lang="en-US" smtClean="0"/>
              <a:pPr/>
              <a:t>11/7/2016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15E9907-CDA3-4E4D-BC21-BA4886C739DD}" type="slidenum">
              <a:rPr lang="en-US" smtClean="0"/>
              <a:pPr/>
              <a:t>‹#›</a:t>
            </a:fld>
            <a:endParaRPr lang="en-US" dirty="0"/>
          </a:p>
        </p:txBody>
      </p:sp>
    </p:spTree>
    <p:extLst>
      <p:ext uri="{BB962C8B-B14F-4D97-AF65-F5344CB8AC3E}">
        <p14:creationId xmlns:p14="http://schemas.microsoft.com/office/powerpoint/2010/main" val="3865530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825B7EA-C56A-D249-AA1C-5F903D4740EF}" type="datetimeFigureOut">
              <a:rPr lang="en-US" smtClean="0"/>
              <a:pPr/>
              <a:t>11/7/2016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15E9907-CDA3-4E4D-BC21-BA4886C739DD}" type="slidenum">
              <a:rPr lang="en-US" smtClean="0"/>
              <a:pPr/>
              <a:t>‹#›</a:t>
            </a:fld>
            <a:endParaRPr lang="en-US" dirty="0"/>
          </a:p>
        </p:txBody>
      </p:sp>
    </p:spTree>
    <p:extLst>
      <p:ext uri="{BB962C8B-B14F-4D97-AF65-F5344CB8AC3E}">
        <p14:creationId xmlns:p14="http://schemas.microsoft.com/office/powerpoint/2010/main" val="2318183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825B7EA-C56A-D249-AA1C-5F903D4740EF}" type="datetimeFigureOut">
              <a:rPr lang="en-US" smtClean="0"/>
              <a:pPr/>
              <a:t>11/7/2016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15E9907-CDA3-4E4D-BC21-BA4886C739DD}" type="slidenum">
              <a:rPr lang="en-US" smtClean="0"/>
              <a:pPr/>
              <a:t>‹#›</a:t>
            </a:fld>
            <a:endParaRPr lang="en-US" dirty="0"/>
          </a:p>
        </p:txBody>
      </p:sp>
    </p:spTree>
    <p:extLst>
      <p:ext uri="{BB962C8B-B14F-4D97-AF65-F5344CB8AC3E}">
        <p14:creationId xmlns:p14="http://schemas.microsoft.com/office/powerpoint/2010/main" val="757925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25B7EA-C56A-D249-AA1C-5F903D4740EF}" type="datetimeFigureOut">
              <a:rPr lang="en-US" smtClean="0"/>
              <a:pPr/>
              <a:t>11/7/2016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15E9907-CDA3-4E4D-BC21-BA4886C739DD}" type="slidenum">
              <a:rPr lang="en-US" smtClean="0"/>
              <a:pPr/>
              <a:t>‹#›</a:t>
            </a:fld>
            <a:endParaRPr lang="en-US" dirty="0"/>
          </a:p>
        </p:txBody>
      </p:sp>
    </p:spTree>
    <p:extLst>
      <p:ext uri="{BB962C8B-B14F-4D97-AF65-F5344CB8AC3E}">
        <p14:creationId xmlns:p14="http://schemas.microsoft.com/office/powerpoint/2010/main" val="1255992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25B7EA-C56A-D249-AA1C-5F903D4740EF}" type="datetimeFigureOut">
              <a:rPr lang="en-US" smtClean="0"/>
              <a:pPr/>
              <a:t>11/7/2016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15E9907-CDA3-4E4D-BC21-BA4886C739DD}" type="slidenum">
              <a:rPr lang="en-US" smtClean="0"/>
              <a:pPr/>
              <a:t>‹#›</a:t>
            </a:fld>
            <a:endParaRPr lang="en-US" dirty="0"/>
          </a:p>
        </p:txBody>
      </p:sp>
    </p:spTree>
    <p:extLst>
      <p:ext uri="{BB962C8B-B14F-4D97-AF65-F5344CB8AC3E}">
        <p14:creationId xmlns:p14="http://schemas.microsoft.com/office/powerpoint/2010/main" val="1150530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25B7EA-C56A-D249-AA1C-5F903D4740EF}" type="datetimeFigureOut">
              <a:rPr lang="en-US" smtClean="0"/>
              <a:pPr/>
              <a:t>11/7/2016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15E9907-CDA3-4E4D-BC21-BA4886C739DD}" type="slidenum">
              <a:rPr lang="en-US" smtClean="0"/>
              <a:pPr/>
              <a:t>‹#›</a:t>
            </a:fld>
            <a:endParaRPr lang="en-US" dirty="0"/>
          </a:p>
        </p:txBody>
      </p:sp>
    </p:spTree>
    <p:extLst>
      <p:ext uri="{BB962C8B-B14F-4D97-AF65-F5344CB8AC3E}">
        <p14:creationId xmlns:p14="http://schemas.microsoft.com/office/powerpoint/2010/main" val="3700880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825B7EA-C56A-D249-AA1C-5F903D4740EF}" type="datetimeFigureOut">
              <a:rPr lang="en-US" smtClean="0"/>
              <a:pPr/>
              <a:t>11/7/2016</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D15E9907-CDA3-4E4D-BC21-BA4886C739DD}" type="slidenum">
              <a:rPr lang="en-US" smtClean="0"/>
              <a:pPr/>
              <a:t>‹#›</a:t>
            </a:fld>
            <a:endParaRPr lang="en-US" dirty="0"/>
          </a:p>
        </p:txBody>
      </p:sp>
    </p:spTree>
    <p:extLst>
      <p:ext uri="{BB962C8B-B14F-4D97-AF65-F5344CB8AC3E}">
        <p14:creationId xmlns:p14="http://schemas.microsoft.com/office/powerpoint/2010/main" val="1197227694"/>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CC4D4BFE-5FF0-734D-8AE3-EDF50BD99946}" type="datetimeFigureOut">
              <a:rPr lang="en-US" smtClean="0">
                <a:solidFill>
                  <a:prstClr val="white">
                    <a:tint val="75000"/>
                  </a:prstClr>
                </a:solidFill>
              </a:rPr>
              <a:pPr/>
              <a:t>11/7/2016</a:t>
            </a:fld>
            <a:endParaRPr lang="en-US">
              <a:solidFill>
                <a:prstClr val="white">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9C57248-9176-1447-865F-A75D476EA552}"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9682424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189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375"/>
            <a:ext cx="9144000" cy="857250"/>
          </a:xfrm>
        </p:spPr>
        <p:txBody>
          <a:bodyPr>
            <a:noAutofit/>
          </a:bodyPr>
          <a:lstStyle/>
          <a:p>
            <a:r>
              <a:rPr lang="en-US" sz="5900" b="1" dirty="0" smtClean="0">
                <a:latin typeface="Brandon Grotesque Regular"/>
                <a:cs typeface="Brandon Grotesque Regular"/>
              </a:rPr>
              <a:t>Leading Change</a:t>
            </a:r>
            <a:endParaRPr lang="en-US" sz="5900" b="1" dirty="0">
              <a:latin typeface="Brandon Grotesque Regular"/>
              <a:cs typeface="Brandon Grotesque Regular"/>
            </a:endParaRPr>
          </a:p>
        </p:txBody>
      </p:sp>
      <p:sp>
        <p:nvSpPr>
          <p:cNvPr id="5" name="TextBox 4"/>
          <p:cNvSpPr txBox="1"/>
          <p:nvPr/>
        </p:nvSpPr>
        <p:spPr>
          <a:xfrm>
            <a:off x="3262988" y="2821858"/>
            <a:ext cx="2618025" cy="1200329"/>
          </a:xfrm>
          <a:prstGeom prst="rect">
            <a:avLst/>
          </a:prstGeom>
          <a:noFill/>
        </p:spPr>
        <p:txBody>
          <a:bodyPr wrap="none" rtlCol="0">
            <a:spAutoFit/>
          </a:bodyPr>
          <a:lstStyle/>
          <a:p>
            <a:pPr algn="ctr"/>
            <a:r>
              <a:rPr lang="en-US" sz="2400" dirty="0" smtClean="0">
                <a:latin typeface="TisaOT" charset="0"/>
                <a:ea typeface="TisaOT" charset="0"/>
                <a:cs typeface="TisaOT" charset="0"/>
              </a:rPr>
              <a:t>Tuesday</a:t>
            </a:r>
          </a:p>
          <a:p>
            <a:pPr algn="ctr"/>
            <a:r>
              <a:rPr lang="en-US" sz="2400" dirty="0" smtClean="0">
                <a:latin typeface="TisaOT" charset="0"/>
                <a:ea typeface="TisaOT" charset="0"/>
                <a:cs typeface="TisaOT" charset="0"/>
              </a:rPr>
              <a:t>10:55am</a:t>
            </a:r>
            <a:r>
              <a:rPr lang="mr-IN" sz="2400" dirty="0" smtClean="0">
                <a:latin typeface="TisaOT" charset="0"/>
                <a:ea typeface="TisaOT" charset="0"/>
                <a:cs typeface="TisaOT" charset="0"/>
              </a:rPr>
              <a:t>–</a:t>
            </a:r>
            <a:r>
              <a:rPr lang="en-US" sz="2400" dirty="0" smtClean="0">
                <a:latin typeface="TisaOT" charset="0"/>
                <a:ea typeface="TisaOT" charset="0"/>
                <a:cs typeface="TisaOT" charset="0"/>
              </a:rPr>
              <a:t> 11:55am</a:t>
            </a:r>
          </a:p>
          <a:p>
            <a:pPr algn="ctr"/>
            <a:r>
              <a:rPr lang="en-US" sz="2400" dirty="0" smtClean="0">
                <a:latin typeface="TisaOT" charset="0"/>
                <a:ea typeface="TisaOT" charset="0"/>
                <a:cs typeface="TisaOT" charset="0"/>
              </a:rPr>
              <a:t>Imperial A</a:t>
            </a:r>
            <a:endParaRPr lang="en-US" sz="2400" dirty="0">
              <a:latin typeface="TisaOT" charset="0"/>
              <a:ea typeface="TisaOT" charset="0"/>
              <a:cs typeface="TisaOT" charset="0"/>
            </a:endParaRPr>
          </a:p>
        </p:txBody>
      </p:sp>
    </p:spTree>
    <p:extLst>
      <p:ext uri="{BB962C8B-B14F-4D97-AF65-F5344CB8AC3E}">
        <p14:creationId xmlns:p14="http://schemas.microsoft.com/office/powerpoint/2010/main" val="18813847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375"/>
            <a:ext cx="9144000" cy="857250"/>
          </a:xfrm>
        </p:spPr>
        <p:txBody>
          <a:bodyPr>
            <a:noAutofit/>
          </a:bodyPr>
          <a:lstStyle/>
          <a:p>
            <a:r>
              <a:rPr lang="en-US" sz="5900" b="1" dirty="0" smtClean="0">
                <a:latin typeface="Brandon Grotesque Regular"/>
                <a:cs typeface="Brandon Grotesque Regular"/>
              </a:rPr>
              <a:t>Modern Technical</a:t>
            </a:r>
            <a:br>
              <a:rPr lang="en-US" sz="5900" b="1" dirty="0" smtClean="0">
                <a:latin typeface="Brandon Grotesque Regular"/>
                <a:cs typeface="Brandon Grotesque Regular"/>
              </a:rPr>
            </a:br>
            <a:r>
              <a:rPr lang="en-US" sz="5900" b="1" dirty="0" smtClean="0">
                <a:latin typeface="Brandon Grotesque Regular"/>
                <a:cs typeface="Brandon Grotesque Regular"/>
              </a:rPr>
              <a:t>Practices</a:t>
            </a:r>
            <a:endParaRPr lang="en-US" sz="5900" b="1" dirty="0">
              <a:latin typeface="Brandon Grotesque Regular"/>
              <a:cs typeface="Brandon Grotesque Regular"/>
            </a:endParaRPr>
          </a:p>
        </p:txBody>
      </p:sp>
      <p:sp>
        <p:nvSpPr>
          <p:cNvPr id="5" name="TextBox 4"/>
          <p:cNvSpPr txBox="1"/>
          <p:nvPr/>
        </p:nvSpPr>
        <p:spPr>
          <a:xfrm>
            <a:off x="3389623" y="2821858"/>
            <a:ext cx="2364751" cy="1200329"/>
          </a:xfrm>
          <a:prstGeom prst="rect">
            <a:avLst/>
          </a:prstGeom>
          <a:noFill/>
        </p:spPr>
        <p:txBody>
          <a:bodyPr wrap="none" rtlCol="0">
            <a:spAutoFit/>
          </a:bodyPr>
          <a:lstStyle/>
          <a:p>
            <a:pPr algn="ctr"/>
            <a:r>
              <a:rPr lang="en-US" sz="2400" dirty="0" smtClean="0">
                <a:latin typeface="TisaOT" charset="0"/>
                <a:ea typeface="TisaOT" charset="0"/>
                <a:cs typeface="TisaOT" charset="0"/>
              </a:rPr>
              <a:t>Tuesday</a:t>
            </a:r>
          </a:p>
          <a:p>
            <a:pPr algn="ctr"/>
            <a:r>
              <a:rPr lang="en-US" sz="2400" smtClean="0">
                <a:latin typeface="TisaOT" charset="0"/>
                <a:ea typeface="TisaOT" charset="0"/>
                <a:cs typeface="TisaOT" charset="0"/>
              </a:rPr>
              <a:t>1:25pm</a:t>
            </a:r>
            <a:r>
              <a:rPr lang="mr-IN" sz="2400" smtClean="0">
                <a:latin typeface="TisaOT" charset="0"/>
                <a:ea typeface="TisaOT" charset="0"/>
                <a:cs typeface="TisaOT" charset="0"/>
              </a:rPr>
              <a:t>–</a:t>
            </a:r>
            <a:r>
              <a:rPr lang="en-US" sz="2400" dirty="0" smtClean="0">
                <a:latin typeface="TisaOT" charset="0"/>
                <a:ea typeface="TisaOT" charset="0"/>
                <a:cs typeface="TisaOT" charset="0"/>
              </a:rPr>
              <a:t> 2:25pm</a:t>
            </a:r>
          </a:p>
          <a:p>
            <a:pPr algn="ctr"/>
            <a:r>
              <a:rPr lang="en-US" sz="2400" dirty="0" smtClean="0">
                <a:latin typeface="TisaOT" charset="0"/>
                <a:ea typeface="TisaOT" charset="0"/>
                <a:cs typeface="TisaOT" charset="0"/>
              </a:rPr>
              <a:t>Imperial A</a:t>
            </a:r>
            <a:endParaRPr lang="en-US" sz="2400" dirty="0">
              <a:latin typeface="TisaOT" charset="0"/>
              <a:ea typeface="TisaOT" charset="0"/>
              <a:cs typeface="TisaOT" charset="0"/>
            </a:endParaRPr>
          </a:p>
        </p:txBody>
      </p:sp>
    </p:spTree>
    <p:extLst>
      <p:ext uri="{BB962C8B-B14F-4D97-AF65-F5344CB8AC3E}">
        <p14:creationId xmlns:p14="http://schemas.microsoft.com/office/powerpoint/2010/main" val="1517440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1263316"/>
            <a:ext cx="5138696" cy="857250"/>
          </a:xfrm>
        </p:spPr>
        <p:txBody>
          <a:bodyPr>
            <a:normAutofit fontScale="90000"/>
          </a:bodyPr>
          <a:lstStyle/>
          <a:p>
            <a:r>
              <a:rPr lang="en-US" sz="4111" b="1" dirty="0" smtClean="0">
                <a:latin typeface="Brandon Grotesque Regular"/>
                <a:cs typeface="Brandon Grotesque Regular"/>
              </a:rPr>
              <a:t>DevOps Workshops</a:t>
            </a:r>
            <a:r>
              <a:rPr lang="en-US" b="1" dirty="0" smtClean="0">
                <a:latin typeface="TisaOT-Bold"/>
                <a:cs typeface="TisaOT-Bold"/>
              </a:rPr>
              <a:t/>
            </a:r>
            <a:br>
              <a:rPr lang="en-US" b="1" dirty="0" smtClean="0">
                <a:latin typeface="TisaOT-Bold"/>
                <a:cs typeface="TisaOT-Bold"/>
              </a:rPr>
            </a:br>
            <a:r>
              <a:rPr lang="en-US" sz="3600" b="1" dirty="0" smtClean="0">
                <a:solidFill>
                  <a:srgbClr val="ED4D47"/>
                </a:solidFill>
                <a:latin typeface="Brandon Grotesque Regular"/>
                <a:cs typeface="Brandon Grotesque Regular"/>
              </a:rPr>
              <a:t>Imperial A</a:t>
            </a:r>
            <a:endParaRPr lang="en-US" b="1" dirty="0">
              <a:solidFill>
                <a:srgbClr val="ED4D47"/>
              </a:solidFill>
              <a:latin typeface="Brandon Grotesque Regular"/>
              <a:cs typeface="Brandon Grotesque Regular"/>
            </a:endParaRPr>
          </a:p>
        </p:txBody>
      </p:sp>
      <p:sp>
        <p:nvSpPr>
          <p:cNvPr id="3" name="Content Placeholder 2"/>
          <p:cNvSpPr>
            <a:spLocks noGrp="1"/>
          </p:cNvSpPr>
          <p:nvPr>
            <p:ph idx="1"/>
          </p:nvPr>
        </p:nvSpPr>
        <p:spPr>
          <a:xfrm>
            <a:off x="300790" y="2326105"/>
            <a:ext cx="4672264" cy="2268517"/>
          </a:xfrm>
        </p:spPr>
        <p:txBody>
          <a:bodyPr>
            <a:normAutofit/>
          </a:bodyPr>
          <a:lstStyle/>
          <a:p>
            <a:pPr marL="0" indent="0">
              <a:buNone/>
            </a:pPr>
            <a:r>
              <a:rPr lang="en-US" sz="2400" dirty="0" smtClean="0">
                <a:latin typeface="TisaOT"/>
                <a:cs typeface="TisaOT"/>
              </a:rPr>
              <a:t>Leading </a:t>
            </a:r>
            <a:r>
              <a:rPr lang="en-US" sz="2400" dirty="0">
                <a:latin typeface="TisaOT"/>
                <a:cs typeface="TisaOT"/>
              </a:rPr>
              <a:t>Change</a:t>
            </a:r>
          </a:p>
          <a:p>
            <a:pPr marL="0" indent="0">
              <a:buNone/>
            </a:pPr>
            <a:r>
              <a:rPr lang="en-US" sz="2400" dirty="0">
                <a:latin typeface="TisaOT"/>
                <a:cs typeface="TisaOT"/>
              </a:rPr>
              <a:t>Organizational Design</a:t>
            </a:r>
          </a:p>
          <a:p>
            <a:pPr marL="0" indent="0">
              <a:buNone/>
            </a:pPr>
            <a:r>
              <a:rPr lang="en-US" sz="2400" dirty="0">
                <a:latin typeface="TisaOT"/>
                <a:cs typeface="TisaOT"/>
              </a:rPr>
              <a:t>Modern Technical Practices</a:t>
            </a:r>
          </a:p>
          <a:p>
            <a:pPr marL="0" indent="0">
              <a:buNone/>
            </a:pPr>
            <a:r>
              <a:rPr lang="en-US" sz="2400" dirty="0" smtClean="0">
                <a:latin typeface="TisaOT"/>
                <a:cs typeface="TisaOT"/>
              </a:rPr>
              <a:t>Security &amp; Compliance</a:t>
            </a:r>
            <a:endParaRPr lang="en-US" sz="2400" dirty="0">
              <a:latin typeface="TisaOT"/>
              <a:cs typeface="TisaOT"/>
            </a:endParaRPr>
          </a:p>
          <a:p>
            <a:pPr marL="0" indent="0">
              <a:buNone/>
            </a:pPr>
            <a:r>
              <a:rPr lang="en-US" sz="2400" dirty="0">
                <a:latin typeface="TisaOT"/>
                <a:cs typeface="TisaOT"/>
              </a:rPr>
              <a:t>2 Unstructured Open Workshops</a:t>
            </a:r>
          </a:p>
        </p:txBody>
      </p:sp>
      <p:pic>
        <p:nvPicPr>
          <p:cNvPr id="4" name="Picture 3" descr="devops_workshops_2.jpg"/>
          <p:cNvPicPr>
            <a:picLocks noChangeAspect="1"/>
          </p:cNvPicPr>
          <p:nvPr/>
        </p:nvPicPr>
        <p:blipFill>
          <a:blip r:embed="rId4"/>
          <a:stretch>
            <a:fillRect/>
          </a:stretch>
        </p:blipFill>
        <p:spPr>
          <a:xfrm>
            <a:off x="5138696" y="1608473"/>
            <a:ext cx="3704513" cy="2645254"/>
          </a:xfrm>
          <a:prstGeom prst="rect">
            <a:avLst/>
          </a:prstGeom>
        </p:spPr>
      </p:pic>
    </p:spTree>
    <p:extLst>
      <p:ext uri="{BB962C8B-B14F-4D97-AF65-F5344CB8AC3E}">
        <p14:creationId xmlns:p14="http://schemas.microsoft.com/office/powerpoint/2010/main" val="12839476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Brandon Grotesque Regular"/>
                <a:cs typeface="Brandon Grotesque Regular"/>
              </a:rPr>
              <a:t>Each Speaker Also Shared</a:t>
            </a:r>
            <a:r>
              <a:rPr lang="is-IS" b="1" dirty="0" smtClean="0">
                <a:latin typeface="Brandon Grotesque Regular"/>
                <a:cs typeface="Brandon Grotesque Regular"/>
              </a:rPr>
              <a:t>…</a:t>
            </a:r>
            <a:endParaRPr lang="en-US" b="1" dirty="0">
              <a:latin typeface="Brandon Grotesque Regular"/>
              <a:cs typeface="Brandon Grotesque Regular"/>
            </a:endParaRPr>
          </a:p>
        </p:txBody>
      </p:sp>
      <p:sp>
        <p:nvSpPr>
          <p:cNvPr id="4" name="Content Placeholder 2"/>
          <p:cNvSpPr>
            <a:spLocks noGrp="1"/>
          </p:cNvSpPr>
          <p:nvPr>
            <p:ph idx="1"/>
          </p:nvPr>
        </p:nvSpPr>
        <p:spPr>
          <a:xfrm>
            <a:off x="574846" y="2215054"/>
            <a:ext cx="8311459" cy="2445511"/>
          </a:xfrm>
        </p:spPr>
        <p:txBody>
          <a:bodyPr>
            <a:normAutofit/>
          </a:bodyPr>
          <a:lstStyle/>
          <a:p>
            <a:r>
              <a:rPr lang="en-US" dirty="0" smtClean="0">
                <a:latin typeface="TisaOT"/>
                <a:cs typeface="TisaOT"/>
              </a:rPr>
              <a:t>“Here’s what we don’t know how to do</a:t>
            </a:r>
            <a:r>
              <a:rPr lang="is-IS" dirty="0" smtClean="0">
                <a:latin typeface="TisaOT"/>
                <a:cs typeface="TisaOT"/>
              </a:rPr>
              <a:t>…”</a:t>
            </a:r>
          </a:p>
          <a:p>
            <a:r>
              <a:rPr lang="is-IS" dirty="0" smtClean="0">
                <a:latin typeface="TisaOT"/>
                <a:cs typeface="TisaOT"/>
              </a:rPr>
              <a:t>“Here’s what we’re looking for help with...”</a:t>
            </a:r>
            <a:endParaRPr lang="en-US" dirty="0">
              <a:latin typeface="TisaOT"/>
              <a:cs typeface="TisaOT"/>
            </a:endParaRPr>
          </a:p>
        </p:txBody>
      </p:sp>
    </p:spTree>
    <p:extLst>
      <p:ext uri="{BB962C8B-B14F-4D97-AF65-F5344CB8AC3E}">
        <p14:creationId xmlns:p14="http://schemas.microsoft.com/office/powerpoint/2010/main" val="700039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Brandon Grotesque Regular"/>
                <a:cs typeface="Brandon Grotesque Regular"/>
              </a:rPr>
              <a:t>Year </a:t>
            </a:r>
            <a:r>
              <a:rPr lang="en-US" b="1" dirty="0" smtClean="0">
                <a:latin typeface="Brandon Grotesque Regular"/>
                <a:cs typeface="Brandon Grotesque Regular"/>
              </a:rPr>
              <a:t>2: </a:t>
            </a:r>
            <a:r>
              <a:rPr lang="en-US" b="1" dirty="0">
                <a:latin typeface="Brandon Grotesque Regular"/>
                <a:cs typeface="Brandon Grotesque Regular"/>
              </a:rPr>
              <a:t>DevOps </a:t>
            </a:r>
            <a:r>
              <a:rPr lang="en-US" b="1" dirty="0" smtClean="0">
                <a:latin typeface="Brandon Grotesque Regular"/>
                <a:cs typeface="Brandon Grotesque Regular"/>
              </a:rPr>
              <a:t>Enterprise Summit</a:t>
            </a:r>
            <a:endParaRPr lang="en-US" b="1" dirty="0">
              <a:latin typeface="Brandon Grotesque Regular"/>
              <a:cs typeface="Brandon Grotesque Regular"/>
            </a:endParaRPr>
          </a:p>
        </p:txBody>
      </p:sp>
      <p:sp>
        <p:nvSpPr>
          <p:cNvPr id="4" name="Content Placeholder 2"/>
          <p:cNvSpPr>
            <a:spLocks noGrp="1"/>
          </p:cNvSpPr>
          <p:nvPr>
            <p:ph idx="1"/>
          </p:nvPr>
        </p:nvSpPr>
        <p:spPr>
          <a:xfrm>
            <a:off x="149630" y="2215054"/>
            <a:ext cx="8886306" cy="2445511"/>
          </a:xfrm>
        </p:spPr>
        <p:txBody>
          <a:bodyPr>
            <a:normAutofit fontScale="77500" lnSpcReduction="20000"/>
          </a:bodyPr>
          <a:lstStyle/>
          <a:p>
            <a:pPr marL="347472"/>
            <a:r>
              <a:rPr lang="en-US" dirty="0">
                <a:latin typeface="TisaOT"/>
                <a:cs typeface="TisaOT"/>
              </a:rPr>
              <a:t>A</a:t>
            </a:r>
            <a:r>
              <a:rPr lang="en-US" dirty="0" smtClean="0">
                <a:latin typeface="TisaOT"/>
                <a:cs typeface="TisaOT"/>
              </a:rPr>
              <a:t>utomated testing</a:t>
            </a:r>
            <a:endParaRPr lang="en-US" dirty="0">
              <a:latin typeface="TisaOT"/>
              <a:cs typeface="TisaOT"/>
            </a:endParaRPr>
          </a:p>
          <a:p>
            <a:pPr marL="347472"/>
            <a:r>
              <a:rPr lang="en-US" dirty="0">
                <a:latin typeface="TisaOT"/>
                <a:cs typeface="TisaOT"/>
              </a:rPr>
              <a:t>C</a:t>
            </a:r>
            <a:r>
              <a:rPr lang="en-US" dirty="0" smtClean="0">
                <a:latin typeface="TisaOT"/>
                <a:cs typeface="TisaOT"/>
              </a:rPr>
              <a:t>ulture and leadership in transformation</a:t>
            </a:r>
            <a:endParaRPr lang="en-US" dirty="0">
              <a:latin typeface="TisaOT"/>
              <a:cs typeface="TisaOT"/>
            </a:endParaRPr>
          </a:p>
          <a:p>
            <a:pPr marL="347472"/>
            <a:r>
              <a:rPr lang="en-US" dirty="0">
                <a:latin typeface="TisaOT"/>
                <a:cs typeface="TisaOT"/>
              </a:rPr>
              <a:t>Organizational design, roles, and responsibilities</a:t>
            </a:r>
          </a:p>
          <a:p>
            <a:pPr marL="347472"/>
            <a:r>
              <a:rPr lang="en-US" dirty="0">
                <a:latin typeface="TisaOT"/>
                <a:cs typeface="TisaOT"/>
              </a:rPr>
              <a:t>Information security and compliance practices</a:t>
            </a:r>
          </a:p>
          <a:p>
            <a:pPr marL="347472"/>
            <a:r>
              <a:rPr lang="en-US" dirty="0">
                <a:latin typeface="TisaOT"/>
                <a:cs typeface="TisaOT"/>
              </a:rPr>
              <a:t>Identifying metrics to drive improvement goals</a:t>
            </a:r>
          </a:p>
        </p:txBody>
      </p:sp>
    </p:spTree>
    <p:extLst>
      <p:ext uri="{BB962C8B-B14F-4D97-AF65-F5344CB8AC3E}">
        <p14:creationId xmlns:p14="http://schemas.microsoft.com/office/powerpoint/2010/main" val="626257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Brandon Grotesque Regular"/>
                <a:cs typeface="Brandon Grotesque Regular"/>
              </a:rPr>
              <a:t>Year 3</a:t>
            </a:r>
            <a:r>
              <a:rPr lang="en-US" b="1" dirty="0" smtClean="0">
                <a:latin typeface="Brandon Grotesque Regular"/>
                <a:cs typeface="Brandon Grotesque Regular"/>
              </a:rPr>
              <a:t>: </a:t>
            </a:r>
            <a:r>
              <a:rPr lang="en-US" b="1" dirty="0">
                <a:latin typeface="Brandon Grotesque Regular"/>
                <a:cs typeface="Brandon Grotesque Regular"/>
              </a:rPr>
              <a:t>DevOps </a:t>
            </a:r>
            <a:r>
              <a:rPr lang="en-US" b="1" dirty="0" smtClean="0">
                <a:latin typeface="Brandon Grotesque Regular"/>
                <a:cs typeface="Brandon Grotesque Regular"/>
              </a:rPr>
              <a:t>Enterprise Summit</a:t>
            </a:r>
            <a:endParaRPr lang="en-US" b="1" dirty="0">
              <a:latin typeface="Brandon Grotesque Regular"/>
              <a:cs typeface="Brandon Grotesque Regular"/>
            </a:endParaRPr>
          </a:p>
        </p:txBody>
      </p:sp>
      <p:sp>
        <p:nvSpPr>
          <p:cNvPr id="4" name="Content Placeholder 2"/>
          <p:cNvSpPr>
            <a:spLocks noGrp="1"/>
          </p:cNvSpPr>
          <p:nvPr>
            <p:ph idx="1"/>
          </p:nvPr>
        </p:nvSpPr>
        <p:spPr>
          <a:xfrm>
            <a:off x="574846" y="2215054"/>
            <a:ext cx="8510965" cy="2564764"/>
          </a:xfrm>
        </p:spPr>
        <p:txBody>
          <a:bodyPr>
            <a:normAutofit fontScale="77500" lnSpcReduction="20000"/>
          </a:bodyPr>
          <a:lstStyle/>
          <a:p>
            <a:r>
              <a:rPr lang="en-US" dirty="0" smtClean="0">
                <a:latin typeface="TisaOT"/>
                <a:cs typeface="TisaOT"/>
              </a:rPr>
              <a:t>Leading change </a:t>
            </a:r>
          </a:p>
          <a:p>
            <a:r>
              <a:rPr lang="en-US" dirty="0" smtClean="0">
                <a:latin typeface="TisaOT"/>
                <a:cs typeface="TisaOT"/>
              </a:rPr>
              <a:t>Modern </a:t>
            </a:r>
            <a:r>
              <a:rPr lang="en-US" dirty="0">
                <a:latin typeface="TisaOT"/>
                <a:cs typeface="TisaOT"/>
              </a:rPr>
              <a:t>architectural and technical practices </a:t>
            </a:r>
            <a:r>
              <a:rPr lang="en-US" dirty="0" smtClean="0">
                <a:latin typeface="TisaOT"/>
                <a:cs typeface="TisaOT"/>
              </a:rPr>
              <a:t>for leaders</a:t>
            </a:r>
          </a:p>
          <a:p>
            <a:r>
              <a:rPr lang="en-US" dirty="0" smtClean="0">
                <a:latin typeface="TisaOT"/>
                <a:cs typeface="TisaOT"/>
              </a:rPr>
              <a:t>Designing </a:t>
            </a:r>
            <a:r>
              <a:rPr lang="en-US" dirty="0">
                <a:latin typeface="TisaOT"/>
                <a:cs typeface="TisaOT"/>
              </a:rPr>
              <a:t>our </a:t>
            </a:r>
            <a:r>
              <a:rPr lang="en-US" dirty="0" smtClean="0">
                <a:latin typeface="TisaOT"/>
                <a:cs typeface="TisaOT"/>
              </a:rPr>
              <a:t>organization</a:t>
            </a:r>
          </a:p>
          <a:p>
            <a:r>
              <a:rPr lang="en-US" dirty="0" smtClean="0">
                <a:latin typeface="TisaOT"/>
                <a:cs typeface="TisaOT"/>
              </a:rPr>
              <a:t>Bridging </a:t>
            </a:r>
            <a:r>
              <a:rPr lang="en-US" dirty="0">
                <a:latin typeface="TisaOT"/>
                <a:cs typeface="TisaOT"/>
              </a:rPr>
              <a:t>the information security and compliance gap</a:t>
            </a:r>
          </a:p>
        </p:txBody>
      </p:sp>
    </p:spTree>
    <p:extLst>
      <p:ext uri="{BB962C8B-B14F-4D97-AF65-F5344CB8AC3E}">
        <p14:creationId xmlns:p14="http://schemas.microsoft.com/office/powerpoint/2010/main" val="1629519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88682" y="2501408"/>
            <a:ext cx="2896420" cy="2172315"/>
          </a:xfrm>
          <a:prstGeom prst="rect">
            <a:avLst/>
          </a:prstGeom>
        </p:spPr>
      </p:pic>
      <p:pic>
        <p:nvPicPr>
          <p:cNvPr id="6" name="Picture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620" y="376698"/>
            <a:ext cx="2804160" cy="2103120"/>
          </a:xfrm>
          <a:prstGeom prst="rect">
            <a:avLst/>
          </a:prstGeom>
        </p:spPr>
      </p:pic>
      <p:pic>
        <p:nvPicPr>
          <p:cNvPr id="7" name="Picture Placeholder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400" y="398288"/>
            <a:ext cx="2804160" cy="2103120"/>
          </a:xfrm>
          <a:prstGeom prst="rect">
            <a:avLst/>
          </a:prstGeom>
        </p:spPr>
      </p:pic>
      <p:pic>
        <p:nvPicPr>
          <p:cNvPr id="8" name="Picture Placeholder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8010" y="400828"/>
            <a:ext cx="2804160" cy="2103120"/>
          </a:xfrm>
          <a:prstGeom prst="rect">
            <a:avLst/>
          </a:prstGeom>
        </p:spPr>
      </p:pic>
    </p:spTree>
    <p:extLst>
      <p:ext uri="{BB962C8B-B14F-4D97-AF65-F5344CB8AC3E}">
        <p14:creationId xmlns:p14="http://schemas.microsoft.com/office/powerpoint/2010/main" val="2635301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3036" y="1500160"/>
            <a:ext cx="7631105" cy="2445511"/>
          </a:xfrm>
        </p:spPr>
        <p:txBody>
          <a:bodyPr anchor="ctr">
            <a:noAutofit/>
          </a:bodyPr>
          <a:lstStyle/>
          <a:p>
            <a:pPr marL="0" indent="0" algn="ctr">
              <a:buNone/>
            </a:pPr>
            <a:endParaRPr lang="en-US" b="1" dirty="0" smtClean="0">
              <a:latin typeface="Brandon Grotesque Regular"/>
              <a:cs typeface="Brandon Grotesque Regular"/>
            </a:endParaRPr>
          </a:p>
          <a:p>
            <a:pPr marL="0" indent="0" algn="ctr">
              <a:buNone/>
            </a:pPr>
            <a:r>
              <a:rPr lang="en-US" b="1" dirty="0" smtClean="0">
                <a:latin typeface="Brandon Grotesque Regular"/>
                <a:cs typeface="Brandon Grotesque Regular"/>
              </a:rPr>
              <a:t>Mutually </a:t>
            </a:r>
            <a:r>
              <a:rPr lang="en-US" b="1" dirty="0">
                <a:latin typeface="Brandon Grotesque Regular"/>
                <a:cs typeface="Brandon Grotesque Regular"/>
              </a:rPr>
              <a:t>Exothermic</a:t>
            </a:r>
          </a:p>
          <a:p>
            <a:pPr marL="0" indent="0" algn="ctr">
              <a:buNone/>
            </a:pPr>
            <a:endParaRPr lang="en-US" b="1" dirty="0">
              <a:latin typeface="Brandon Grotesque Regular"/>
              <a:cs typeface="Brandon Grotesque Regular"/>
            </a:endParaRPr>
          </a:p>
          <a:p>
            <a:pPr marL="0" indent="0" algn="ctr">
              <a:buNone/>
            </a:pPr>
            <a:r>
              <a:rPr lang="en-US" b="1" dirty="0">
                <a:latin typeface="Brandon Grotesque Regular"/>
                <a:cs typeface="Brandon Grotesque Regular"/>
              </a:rPr>
              <a:t>A Community That Is Helping Each Other</a:t>
            </a:r>
          </a:p>
        </p:txBody>
      </p:sp>
    </p:spTree>
    <p:extLst>
      <p:ext uri="{BB962C8B-B14F-4D97-AF65-F5344CB8AC3E}">
        <p14:creationId xmlns:p14="http://schemas.microsoft.com/office/powerpoint/2010/main" val="280744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630" y="1129609"/>
            <a:ext cx="4955887" cy="868948"/>
          </a:xfrm>
        </p:spPr>
        <p:txBody>
          <a:bodyPr>
            <a:normAutofit/>
          </a:bodyPr>
          <a:lstStyle/>
          <a:p>
            <a:r>
              <a:rPr lang="en-US" sz="3400" b="1" dirty="0" smtClean="0">
                <a:latin typeface="Brandon Grotesque Regular"/>
                <a:cs typeface="Brandon Grotesque Regular"/>
              </a:rPr>
              <a:t>DevOps Enterprise Forum</a:t>
            </a:r>
            <a:endParaRPr lang="en-US" sz="3400" dirty="0">
              <a:latin typeface="Brandon Grotesque Regular"/>
              <a:cs typeface="Brandon Grotesque Regular"/>
            </a:endParaRPr>
          </a:p>
        </p:txBody>
      </p:sp>
      <p:sp>
        <p:nvSpPr>
          <p:cNvPr id="3" name="Content Placeholder 2"/>
          <p:cNvSpPr>
            <a:spLocks noGrp="1"/>
          </p:cNvSpPr>
          <p:nvPr>
            <p:ph idx="1"/>
          </p:nvPr>
        </p:nvSpPr>
        <p:spPr>
          <a:xfrm>
            <a:off x="911728" y="1998557"/>
            <a:ext cx="4725949" cy="1604211"/>
          </a:xfrm>
        </p:spPr>
        <p:txBody>
          <a:bodyPr/>
          <a:lstStyle/>
          <a:p>
            <a:pPr marL="0" indent="0">
              <a:buNone/>
            </a:pPr>
            <a:r>
              <a:rPr lang="en-US" sz="2800" dirty="0" smtClean="0">
                <a:latin typeface="TisaOT"/>
                <a:cs typeface="TisaOT"/>
              </a:rPr>
              <a:t>Download the eBooks</a:t>
            </a:r>
          </a:p>
          <a:p>
            <a:pPr marL="0" indent="0">
              <a:buNone/>
            </a:pPr>
            <a:r>
              <a:rPr lang="en-US" sz="2500" dirty="0" smtClean="0">
                <a:solidFill>
                  <a:srgbClr val="ED4D47"/>
                </a:solidFill>
                <a:latin typeface="TisaOT"/>
                <a:cs typeface="TisaOT"/>
              </a:rPr>
              <a:t>bit.ly/devopsforum</a:t>
            </a: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464" y="678416"/>
            <a:ext cx="2408544" cy="3612816"/>
          </a:xfrm>
          <a:prstGeom prst="rect">
            <a:avLst/>
          </a:prstGeom>
        </p:spPr>
      </p:pic>
    </p:spTree>
    <p:extLst>
      <p:ext uri="{BB962C8B-B14F-4D97-AF65-F5344CB8AC3E}">
        <p14:creationId xmlns:p14="http://schemas.microsoft.com/office/powerpoint/2010/main" val="17376795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375"/>
            <a:ext cx="9144000" cy="857250"/>
          </a:xfrm>
        </p:spPr>
        <p:txBody>
          <a:bodyPr>
            <a:noAutofit/>
          </a:bodyPr>
          <a:lstStyle/>
          <a:p>
            <a:r>
              <a:rPr lang="en-US" sz="5900" b="1" dirty="0" smtClean="0">
                <a:latin typeface="Brandon Grotesque Regular"/>
                <a:cs typeface="Brandon Grotesque Regular"/>
              </a:rPr>
              <a:t>Organization Design</a:t>
            </a:r>
            <a:endParaRPr lang="en-US" sz="5900" b="1" dirty="0">
              <a:latin typeface="Brandon Grotesque Regular"/>
              <a:cs typeface="Brandon Grotesque Regular"/>
            </a:endParaRPr>
          </a:p>
        </p:txBody>
      </p:sp>
      <p:sp>
        <p:nvSpPr>
          <p:cNvPr id="5" name="TextBox 4"/>
          <p:cNvSpPr txBox="1"/>
          <p:nvPr/>
        </p:nvSpPr>
        <p:spPr>
          <a:xfrm>
            <a:off x="3416876" y="2821858"/>
            <a:ext cx="2310248" cy="1200329"/>
          </a:xfrm>
          <a:prstGeom prst="rect">
            <a:avLst/>
          </a:prstGeom>
          <a:noFill/>
        </p:spPr>
        <p:txBody>
          <a:bodyPr wrap="none" rtlCol="0">
            <a:spAutoFit/>
          </a:bodyPr>
          <a:lstStyle/>
          <a:p>
            <a:pPr algn="ctr"/>
            <a:r>
              <a:rPr lang="en-US" sz="2400" dirty="0" smtClean="0">
                <a:latin typeface="TisaOT" charset="0"/>
                <a:ea typeface="TisaOT" charset="0"/>
                <a:cs typeface="TisaOT" charset="0"/>
              </a:rPr>
              <a:t>Today</a:t>
            </a:r>
          </a:p>
          <a:p>
            <a:pPr algn="ctr"/>
            <a:r>
              <a:rPr lang="en-US" sz="2400" dirty="0" smtClean="0">
                <a:latin typeface="TisaOT" charset="0"/>
                <a:ea typeface="TisaOT" charset="0"/>
                <a:cs typeface="TisaOT" charset="0"/>
              </a:rPr>
              <a:t>1:15pm</a:t>
            </a:r>
            <a:r>
              <a:rPr lang="mr-IN" sz="2400" dirty="0" smtClean="0">
                <a:latin typeface="TisaOT" charset="0"/>
                <a:ea typeface="TisaOT" charset="0"/>
                <a:cs typeface="TisaOT" charset="0"/>
              </a:rPr>
              <a:t>–</a:t>
            </a:r>
            <a:r>
              <a:rPr lang="en-US" sz="2400" dirty="0" smtClean="0">
                <a:latin typeface="TisaOT" charset="0"/>
                <a:ea typeface="TisaOT" charset="0"/>
                <a:cs typeface="TisaOT" charset="0"/>
              </a:rPr>
              <a:t> 2:15pm</a:t>
            </a:r>
          </a:p>
          <a:p>
            <a:pPr algn="ctr"/>
            <a:r>
              <a:rPr lang="en-US" sz="2400" dirty="0" smtClean="0">
                <a:latin typeface="TisaOT" charset="0"/>
                <a:ea typeface="TisaOT" charset="0"/>
                <a:cs typeface="TisaOT" charset="0"/>
              </a:rPr>
              <a:t>Imperial A</a:t>
            </a:r>
            <a:endParaRPr lang="en-US" sz="2400" dirty="0">
              <a:latin typeface="TisaOT" charset="0"/>
              <a:ea typeface="TisaOT" charset="0"/>
              <a:cs typeface="TisaOT" charset="0"/>
            </a:endParaRPr>
          </a:p>
        </p:txBody>
      </p:sp>
    </p:spTree>
    <p:extLst>
      <p:ext uri="{BB962C8B-B14F-4D97-AF65-F5344CB8AC3E}">
        <p14:creationId xmlns:p14="http://schemas.microsoft.com/office/powerpoint/2010/main" val="8362046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375"/>
            <a:ext cx="9144000" cy="857250"/>
          </a:xfrm>
        </p:spPr>
        <p:txBody>
          <a:bodyPr>
            <a:noAutofit/>
          </a:bodyPr>
          <a:lstStyle/>
          <a:p>
            <a:r>
              <a:rPr lang="en-US" sz="5900" b="1" dirty="0" smtClean="0">
                <a:latin typeface="Brandon Grotesque Regular"/>
                <a:cs typeface="Brandon Grotesque Regular"/>
              </a:rPr>
              <a:t>Security</a:t>
            </a:r>
            <a:endParaRPr lang="en-US" sz="5900" b="1" dirty="0">
              <a:latin typeface="Brandon Grotesque Regular"/>
              <a:cs typeface="Brandon Grotesque Regular"/>
            </a:endParaRPr>
          </a:p>
        </p:txBody>
      </p:sp>
      <p:sp>
        <p:nvSpPr>
          <p:cNvPr id="5" name="TextBox 4"/>
          <p:cNvSpPr txBox="1"/>
          <p:nvPr/>
        </p:nvSpPr>
        <p:spPr>
          <a:xfrm>
            <a:off x="3376000" y="2821858"/>
            <a:ext cx="2392001" cy="1200329"/>
          </a:xfrm>
          <a:prstGeom prst="rect">
            <a:avLst/>
          </a:prstGeom>
          <a:noFill/>
        </p:spPr>
        <p:txBody>
          <a:bodyPr wrap="none" rtlCol="0">
            <a:spAutoFit/>
          </a:bodyPr>
          <a:lstStyle/>
          <a:p>
            <a:pPr algn="ctr"/>
            <a:r>
              <a:rPr lang="en-US" sz="2400" dirty="0" smtClean="0">
                <a:latin typeface="TisaOT" charset="0"/>
                <a:ea typeface="TisaOT" charset="0"/>
                <a:cs typeface="TisaOT" charset="0"/>
              </a:rPr>
              <a:t>Today</a:t>
            </a:r>
          </a:p>
          <a:p>
            <a:pPr algn="ctr"/>
            <a:r>
              <a:rPr lang="en-US" sz="2400" dirty="0" smtClean="0">
                <a:latin typeface="TisaOT" charset="0"/>
                <a:ea typeface="TisaOT" charset="0"/>
                <a:cs typeface="TisaOT" charset="0"/>
              </a:rPr>
              <a:t>2:25pm</a:t>
            </a:r>
            <a:r>
              <a:rPr lang="mr-IN" sz="2400" dirty="0" smtClean="0">
                <a:latin typeface="TisaOT" charset="0"/>
                <a:ea typeface="TisaOT" charset="0"/>
                <a:cs typeface="TisaOT" charset="0"/>
              </a:rPr>
              <a:t>–</a:t>
            </a:r>
            <a:r>
              <a:rPr lang="en-US" sz="2400" dirty="0" smtClean="0">
                <a:latin typeface="TisaOT" charset="0"/>
                <a:ea typeface="TisaOT" charset="0"/>
                <a:cs typeface="TisaOT" charset="0"/>
              </a:rPr>
              <a:t> 3:25pm</a:t>
            </a:r>
          </a:p>
          <a:p>
            <a:pPr algn="ctr"/>
            <a:r>
              <a:rPr lang="en-US" sz="2400" dirty="0" smtClean="0">
                <a:latin typeface="TisaOT" charset="0"/>
                <a:ea typeface="TisaOT" charset="0"/>
                <a:cs typeface="TisaOT" charset="0"/>
              </a:rPr>
              <a:t>Imperial A</a:t>
            </a:r>
            <a:endParaRPr lang="en-US" sz="2400" dirty="0">
              <a:latin typeface="TisaOT" charset="0"/>
              <a:ea typeface="TisaOT" charset="0"/>
              <a:cs typeface="TisaOT" charset="0"/>
            </a:endParaRPr>
          </a:p>
        </p:txBody>
      </p:sp>
    </p:spTree>
    <p:extLst>
      <p:ext uri="{BB962C8B-B14F-4D97-AF65-F5344CB8AC3E}">
        <p14:creationId xmlns:p14="http://schemas.microsoft.com/office/powerpoint/2010/main" val="9581800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OES-16-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3478</TotalTime>
  <Words>354</Words>
  <Application>Microsoft Office PowerPoint</Application>
  <PresentationFormat>On-screen Show (16:9)</PresentationFormat>
  <Paragraphs>69</Paragraphs>
  <Slides>12</Slides>
  <Notes>8</Notes>
  <HiddenSlides>2</HiddenSlides>
  <MMClips>0</MMClips>
  <ScaleCrop>false</ScaleCrop>
  <HeadingPairs>
    <vt:vector size="4" baseType="variant">
      <vt:variant>
        <vt:lpstr>Theme</vt:lpstr>
      </vt:variant>
      <vt:variant>
        <vt:i4>2</vt:i4>
      </vt:variant>
      <vt:variant>
        <vt:lpstr>Slide Titles</vt:lpstr>
      </vt:variant>
      <vt:variant>
        <vt:i4>12</vt:i4>
      </vt:variant>
    </vt:vector>
  </HeadingPairs>
  <TitlesOfParts>
    <vt:vector size="14" baseType="lpstr">
      <vt:lpstr>Office Theme</vt:lpstr>
      <vt:lpstr>DOES-16-theme</vt:lpstr>
      <vt:lpstr>PowerPoint Presentation</vt:lpstr>
      <vt:lpstr>Each Speaker Also Shared…</vt:lpstr>
      <vt:lpstr>Year 2: DevOps Enterprise Summit</vt:lpstr>
      <vt:lpstr>Year 3: DevOps Enterprise Summit</vt:lpstr>
      <vt:lpstr>PowerPoint Presentation</vt:lpstr>
      <vt:lpstr>PowerPoint Presentation</vt:lpstr>
      <vt:lpstr>DevOps Enterprise Forum</vt:lpstr>
      <vt:lpstr>Organization Design</vt:lpstr>
      <vt:lpstr>Security</vt:lpstr>
      <vt:lpstr>Leading Change</vt:lpstr>
      <vt:lpstr>Modern Technical Practices</vt:lpstr>
      <vt:lpstr>DevOps Workshops Imperial A</vt:lpstr>
    </vt:vector>
  </TitlesOfParts>
  <Company>IT Revolution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slide</dc:title>
  <dc:creator>Robyn Crummer-Olson</dc:creator>
  <cp:lastModifiedBy>Rental</cp:lastModifiedBy>
  <cp:revision>176</cp:revision>
  <dcterms:created xsi:type="dcterms:W3CDTF">2016-11-02T00:13:34Z</dcterms:created>
  <dcterms:modified xsi:type="dcterms:W3CDTF">2016-11-07T19:10:52Z</dcterms:modified>
</cp:coreProperties>
</file>